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</p:sldIdLst>
  <p:sldSz cy="6858000" cx="12192000"/>
  <p:notesSz cx="6858000" cy="9144000"/>
  <p:embeddedFontLst>
    <p:embeddedFont>
      <p:font typeface="Century Gothic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4AEEFB-1122-4297-BB75-F1C4FA83BBE9}">
  <a:tblStyle styleId="{BD4AEEFB-1122-4297-BB75-F1C4FA83BBE9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AEF"/>
          </a:solidFill>
        </a:fill>
      </a:tcStyle>
    </a:wholeTbl>
    <a:band1H>
      <a:tcTxStyle/>
      <a:tcStyle>
        <a:fill>
          <a:solidFill>
            <a:srgbClr val="CAD2DF"/>
          </a:solidFill>
        </a:fill>
      </a:tcStyle>
    </a:band1H>
    <a:band2H>
      <a:tcTxStyle/>
    </a:band2H>
    <a:band1V>
      <a:tcTxStyle/>
      <a:tcStyle>
        <a:fill>
          <a:solidFill>
            <a:srgbClr val="CAD2DF"/>
          </a:solidFill>
        </a:fill>
      </a:tcStyle>
    </a:band1V>
    <a:band2V>
      <a:tcTxStyle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1" Type="http://schemas.openxmlformats.org/officeDocument/2006/relationships/font" Target="fonts/CenturyGothic-boldItalic.fntdata"/><Relationship Id="rId100" Type="http://schemas.openxmlformats.org/officeDocument/2006/relationships/font" Target="fonts/CenturyGothic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98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8" name="Google Shape;1298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8" name="Google Shape;1308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535179" y="5947812"/>
            <a:ext cx="10584584" cy="37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535180" y="4894690"/>
            <a:ext cx="10631583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11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82" y="3577295"/>
            <a:ext cx="2444399" cy="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Green">
  <p:cSld name="Transition - Gree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713646" y="2025211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Pink">
  <p:cSld name="Transition - Pi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rgbClr val="B5137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Blue">
  <p:cSld name="Transition - Blu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">
  <p:cSld name="Title Centere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- NO LOGO">
  <p:cSld name="Title Centered - NO LOG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-1835439" y="-1743717"/>
            <a:ext cx="16365158" cy="9478072"/>
            <a:chOff x="-1651895" y="-1569346"/>
            <a:chExt cx="14728641" cy="8530265"/>
          </a:xfrm>
        </p:grpSpPr>
        <p:sp>
          <p:nvSpPr>
            <p:cNvPr id="99" name="Google Shape;99;p16"/>
            <p:cNvSpPr/>
            <p:nvPr/>
          </p:nvSpPr>
          <p:spPr>
            <a:xfrm>
              <a:off x="9509200" y="3086974"/>
              <a:ext cx="3567546" cy="3085226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457569" y="766458"/>
              <a:ext cx="8057662" cy="4639284"/>
            </a:xfrm>
            <a:prstGeom prst="hexagon">
              <a:avLst>
                <a:gd fmla="val 29030" name="adj"/>
                <a:gd fmla="val 115470" name="vf"/>
              </a:avLst>
            </a:prstGeom>
            <a:gradFill>
              <a:gsLst>
                <a:gs pos="0">
                  <a:srgbClr val="204C1A">
                    <a:alpha val="31764"/>
                  </a:srgbClr>
                </a:gs>
                <a:gs pos="100000">
                  <a:srgbClr val="409935">
                    <a:alpha val="5294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1651895" y="-801280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498437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-759061" y="3077308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6B2E0E">
                    <a:alpha val="31764"/>
                  </a:srgbClr>
                </a:gs>
                <a:gs pos="100000">
                  <a:srgbClr val="D65D1E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73427" y="-788719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457569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595959">
                    <a:alpha val="30980"/>
                  </a:srgbClr>
                </a:gs>
                <a:gs pos="100000">
                  <a:srgbClr val="B3B3B3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9499675" y="-1569346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B3B3B3">
                    <a:alpha val="31764"/>
                  </a:srgbClr>
                </a:gs>
                <a:gs pos="100000">
                  <a:srgbClr val="595959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Two Content">
  <p:cSld name="Title, Subtitle, and 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553720" y="412645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10306" y="2085299"/>
            <a:ext cx="5494514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274154" y="2085299"/>
            <a:ext cx="5494513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Highlight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553720" y="5734721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">
  <p:cSld name="Full Screen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Highlight">
  <p:cSld name="TOP Highl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553720" y="390396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2311" r="45524" t="4778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">
  <p:cSld name="LEFT Highl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 + LOGO + PAGE NUMBER">
  <p:cSld name="LEFT Highlight + LOGO + PAGE 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grpSp>
        <p:nvGrpSpPr>
          <p:cNvPr id="131" name="Google Shape;131;p22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32" name="Google Shape;132;p22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2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43" cap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ru-RU" sz="1167" cap="non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ighlight">
  <p:cSld name="RIGHT Highligh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6887308" y="2568755"/>
            <a:ext cx="4634802" cy="170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11617969" y="6513897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s">
  <p:cSld name="Title Slide - Imag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38" name="Google Shape;38;p5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28468" y="2581003"/>
            <a:ext cx="645377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Exploding Triangles">
  <p:cSld name="Title Slide - Exploding Triangl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6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46" name="Google Shape;46;p6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28467" y="2581003"/>
            <a:ext cx="645160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574167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w/ Subtitle - NO LOGO">
  <p:cSld name="Centered Title w/ Subtitle - NO LOG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8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- NO LOGO &amp; PAGE NUMBER">
  <p:cSld name="Title, Subtitle, and Content - NO LOGO &amp; PAGE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722379" y="6397925"/>
            <a:ext cx="575688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9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68960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69697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sz="2222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Orange">
  <p:cSld name="Transition - Oran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13647" y="2025211"/>
            <a:ext cx="8301201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6666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1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555271" y="419597"/>
            <a:ext cx="11081461" cy="62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22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74892" y="2075715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 b="0" i="0" sz="2667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9697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b="0" i="0" sz="222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69697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–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69697" lvl="4" marL="22860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69697" lvl="5" marL="27432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69697" lvl="6" marL="32004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69696" lvl="7" marL="36576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69696" lvl="8" marL="41148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grpSp>
        <p:nvGrpSpPr>
          <p:cNvPr id="15" name="Google Shape;15;p1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6" name="Google Shape;16;p1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6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Relationship Id="rId5" Type="http://schemas.openxmlformats.org/officeDocument/2006/relationships/image" Target="../media/image4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62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6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56.png"/><Relationship Id="rId5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jpg"/><Relationship Id="rId4" Type="http://schemas.openxmlformats.org/officeDocument/2006/relationships/image" Target="../media/image5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jpg"/><Relationship Id="rId4" Type="http://schemas.openxmlformats.org/officeDocument/2006/relationships/image" Target="../media/image5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jpg"/><Relationship Id="rId4" Type="http://schemas.openxmlformats.org/officeDocument/2006/relationships/image" Target="../media/image5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jpg"/><Relationship Id="rId4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jpg"/><Relationship Id="rId4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jpg"/><Relationship Id="rId4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png"/><Relationship Id="rId4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Relationship Id="rId5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Relationship Id="rId5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Relationship Id="rId5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Relationship Id="rId5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Relationship Id="rId5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Relationship Id="rId5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Relationship Id="rId4" Type="http://schemas.openxmlformats.org/officeDocument/2006/relationships/image" Target="../media/image29.png"/><Relationship Id="rId5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29.png"/><Relationship Id="rId6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Relationship Id="rId4" Type="http://schemas.openxmlformats.org/officeDocument/2006/relationships/image" Target="../media/image72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Relationship Id="rId7" Type="http://schemas.openxmlformats.org/officeDocument/2006/relationships/image" Target="../media/image6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29.png"/><Relationship Id="rId7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73.png"/><Relationship Id="rId6" Type="http://schemas.openxmlformats.org/officeDocument/2006/relationships/image" Target="../media/image69.png"/><Relationship Id="rId7" Type="http://schemas.openxmlformats.org/officeDocument/2006/relationships/image" Target="../media/image29.png"/><Relationship Id="rId8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1.jpg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73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Relationship Id="rId5" Type="http://schemas.openxmlformats.org/officeDocument/2006/relationships/image" Target="../media/image85.png"/><Relationship Id="rId6" Type="http://schemas.openxmlformats.org/officeDocument/2006/relationships/image" Target="../media/image68.png"/><Relationship Id="rId7" Type="http://schemas.openxmlformats.org/officeDocument/2006/relationships/image" Target="../media/image29.png"/><Relationship Id="rId8" Type="http://schemas.openxmlformats.org/officeDocument/2006/relationships/image" Target="../media/image7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/Relationships>
</file>

<file path=ppt/slides/_rels/slide7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83.png"/><Relationship Id="rId8" Type="http://schemas.openxmlformats.org/officeDocument/2006/relationships/image" Target="../media/image78.png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78.png"/><Relationship Id="rId5" Type="http://schemas.openxmlformats.org/officeDocument/2006/relationships/image" Target="../media/image65.png"/><Relationship Id="rId6" Type="http://schemas.openxmlformats.org/officeDocument/2006/relationships/image" Target="../media/image79.png"/><Relationship Id="rId7" Type="http://schemas.openxmlformats.org/officeDocument/2006/relationships/image" Target="../media/image76.png"/><Relationship Id="rId8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Relationship Id="rId4" Type="http://schemas.openxmlformats.org/officeDocument/2006/relationships/image" Target="../media/image88.png"/><Relationship Id="rId9" Type="http://schemas.openxmlformats.org/officeDocument/2006/relationships/image" Target="../media/image78.png"/><Relationship Id="rId5" Type="http://schemas.openxmlformats.org/officeDocument/2006/relationships/image" Target="../media/image65.png"/><Relationship Id="rId6" Type="http://schemas.openxmlformats.org/officeDocument/2006/relationships/image" Target="../media/image79.png"/><Relationship Id="rId7" Type="http://schemas.openxmlformats.org/officeDocument/2006/relationships/image" Target="../media/image76.png"/><Relationship Id="rId8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Relationship Id="rId4" Type="http://schemas.openxmlformats.org/officeDocument/2006/relationships/image" Target="../media/image86.png"/><Relationship Id="rId9" Type="http://schemas.openxmlformats.org/officeDocument/2006/relationships/image" Target="../media/image78.png"/><Relationship Id="rId5" Type="http://schemas.openxmlformats.org/officeDocument/2006/relationships/image" Target="../media/image65.png"/><Relationship Id="rId6" Type="http://schemas.openxmlformats.org/officeDocument/2006/relationships/image" Target="../media/image79.png"/><Relationship Id="rId7" Type="http://schemas.openxmlformats.org/officeDocument/2006/relationships/image" Target="../media/image76.png"/><Relationship Id="rId8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png"/><Relationship Id="rId4" Type="http://schemas.openxmlformats.org/officeDocument/2006/relationships/image" Target="../media/image95.png"/><Relationship Id="rId5" Type="http://schemas.openxmlformats.org/officeDocument/2006/relationships/image" Target="../media/image79.png"/><Relationship Id="rId6" Type="http://schemas.openxmlformats.org/officeDocument/2006/relationships/image" Target="../media/image9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1.png"/><Relationship Id="rId4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9.png"/><Relationship Id="rId4" Type="http://schemas.openxmlformats.org/officeDocument/2006/relationships/image" Target="../media/image93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1.png"/><Relationship Id="rId7" Type="http://schemas.openxmlformats.org/officeDocument/2006/relationships/image" Target="../media/image9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96.png"/><Relationship Id="rId8" Type="http://schemas.openxmlformats.org/officeDocument/2006/relationships/image" Target="../media/image9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9.png"/><Relationship Id="rId4" Type="http://schemas.openxmlformats.org/officeDocument/2006/relationships/image" Target="../media/image91.png"/><Relationship Id="rId5" Type="http://schemas.openxmlformats.org/officeDocument/2006/relationships/image" Target="../media/image103.png"/><Relationship Id="rId6" Type="http://schemas.openxmlformats.org/officeDocument/2006/relationships/image" Target="../media/image10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9.png"/><Relationship Id="rId4" Type="http://schemas.openxmlformats.org/officeDocument/2006/relationships/image" Target="../media/image104.png"/><Relationship Id="rId5" Type="http://schemas.openxmlformats.org/officeDocument/2006/relationships/image" Target="../media/image91.png"/><Relationship Id="rId6" Type="http://schemas.openxmlformats.org/officeDocument/2006/relationships/image" Target="../media/image103.png"/><Relationship Id="rId7" Type="http://schemas.openxmlformats.org/officeDocument/2006/relationships/image" Target="../media/image10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9.png"/><Relationship Id="rId4" Type="http://schemas.openxmlformats.org/officeDocument/2006/relationships/image" Target="../media/image97.png"/><Relationship Id="rId5" Type="http://schemas.openxmlformats.org/officeDocument/2006/relationships/image" Target="../media/image91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105.png"/></Relationships>
</file>

<file path=ppt/slides/_rels/slide8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6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9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image" Target="../media/image9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9.png"/><Relationship Id="rId4" Type="http://schemas.openxmlformats.org/officeDocument/2006/relationships/image" Target="../media/image10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3.png"/><Relationship Id="rId4" Type="http://schemas.openxmlformats.org/officeDocument/2006/relationships/image" Target="../media/image109.png"/><Relationship Id="rId5" Type="http://schemas.openxmlformats.org/officeDocument/2006/relationships/image" Target="../media/image114.png"/><Relationship Id="rId6" Type="http://schemas.openxmlformats.org/officeDocument/2006/relationships/image" Target="../media/image11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8.gif"/><Relationship Id="rId4" Type="http://schemas.openxmlformats.org/officeDocument/2006/relationships/image" Target="../media/image113.png"/><Relationship Id="rId5" Type="http://schemas.openxmlformats.org/officeDocument/2006/relationships/image" Target="../media/image109.png"/><Relationship Id="rId6" Type="http://schemas.openxmlformats.org/officeDocument/2006/relationships/image" Target="../media/image114.png"/><Relationship Id="rId7" Type="http://schemas.openxmlformats.org/officeDocument/2006/relationships/image" Target="../media/image1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Relationship Id="rId4" Type="http://schemas.openxmlformats.org/officeDocument/2006/relationships/image" Target="../media/image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5.png"/><Relationship Id="rId4" Type="http://schemas.openxmlformats.org/officeDocument/2006/relationships/image" Target="../media/image71.png"/><Relationship Id="rId5" Type="http://schemas.openxmlformats.org/officeDocument/2006/relationships/image" Target="../media/image2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35180" y="5546823"/>
            <a:ext cx="32900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ru-RU" sz="2400"/>
              <a:t>Дмитрий Коробченко</a:t>
            </a:r>
            <a:endParaRPr sz="24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535180" y="4388373"/>
            <a:ext cx="11391532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ОБРАБОТКА ИЗОБРАЖЕНИЙ И КОМПЬЮТЕРНОЕ ЗРЕНИЕ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СЕГМЕНТАЦИЯ</a:t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1177420" y="1037124"/>
            <a:ext cx="405206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Семантическая сегментация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 b="0" l="0" r="0" t="20257"/>
          <a:stretch/>
        </p:blipFill>
        <p:spPr>
          <a:xfrm>
            <a:off x="567453" y="2127136"/>
            <a:ext cx="5235771" cy="4306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33"/>
          <p:cNvSpPr txBox="1"/>
          <p:nvPr/>
        </p:nvSpPr>
        <p:spPr>
          <a:xfrm>
            <a:off x="4440695" y="4176591"/>
            <a:ext cx="842505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237" name="Google Shape;237;p33"/>
          <p:cNvSpPr txBox="1"/>
          <p:nvPr/>
        </p:nvSpPr>
        <p:spPr>
          <a:xfrm>
            <a:off x="3242718" y="4573435"/>
            <a:ext cx="1115030" cy="36933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1842700" y="4606492"/>
            <a:ext cx="1115030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СЕГМЕНТАЦИЯ</a:t>
            </a: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1177420" y="1037124"/>
            <a:ext cx="405206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Семантическая сегментация</a:t>
            </a:r>
            <a:endParaRPr/>
          </a:p>
        </p:txBody>
      </p:sp>
      <p:sp>
        <p:nvSpPr>
          <p:cNvPr id="246" name="Google Shape;246;p34"/>
          <p:cNvSpPr txBox="1"/>
          <p:nvPr/>
        </p:nvSpPr>
        <p:spPr>
          <a:xfrm>
            <a:off x="7085817" y="1037124"/>
            <a:ext cx="4052066" cy="120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Сегментация объектов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0" l="0" r="0" t="20257"/>
          <a:stretch/>
        </p:blipFill>
        <p:spPr>
          <a:xfrm>
            <a:off x="567453" y="2127136"/>
            <a:ext cx="5235771" cy="4306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34"/>
          <p:cNvSpPr txBox="1"/>
          <p:nvPr/>
        </p:nvSpPr>
        <p:spPr>
          <a:xfrm>
            <a:off x="4440695" y="4176591"/>
            <a:ext cx="842505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249" name="Google Shape;249;p34"/>
          <p:cNvSpPr txBox="1"/>
          <p:nvPr/>
        </p:nvSpPr>
        <p:spPr>
          <a:xfrm>
            <a:off x="3242718" y="4573435"/>
            <a:ext cx="1115030" cy="36933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1842700" y="4606492"/>
            <a:ext cx="1115030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4">
            <a:alphaModFix/>
          </a:blip>
          <a:srcRect b="0" l="0" r="0" t="20257"/>
          <a:stretch/>
        </p:blipFill>
        <p:spPr>
          <a:xfrm>
            <a:off x="6253311" y="2127136"/>
            <a:ext cx="5235771" cy="43067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34"/>
          <p:cNvSpPr txBox="1"/>
          <p:nvPr/>
        </p:nvSpPr>
        <p:spPr>
          <a:xfrm>
            <a:off x="7584605" y="4639799"/>
            <a:ext cx="1013296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8948115" y="4587199"/>
            <a:ext cx="1135685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10109134" y="4094345"/>
            <a:ext cx="927167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СЕГМЕНТАЦИЯ ЛЮДЕЙ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549" y="1131045"/>
            <a:ext cx="9525000" cy="52863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СПУТНИКОВАЯ И АЭРОФОТОСЪЁМКА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1195" r="950" t="0"/>
          <a:stretch/>
        </p:blipFill>
        <p:spPr>
          <a:xfrm>
            <a:off x="1502229" y="1047848"/>
            <a:ext cx="8966719" cy="538964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МЕДИЦИНСКИЕ ИЗОБРАЖЕНИЯ</a:t>
            </a:r>
            <a:endParaRPr/>
          </a:p>
        </p:txBody>
      </p:sp>
      <p:grpSp>
        <p:nvGrpSpPr>
          <p:cNvPr id="275" name="Google Shape;275;p37"/>
          <p:cNvGrpSpPr/>
          <p:nvPr/>
        </p:nvGrpSpPr>
        <p:grpSpPr>
          <a:xfrm>
            <a:off x="821373" y="1261033"/>
            <a:ext cx="10633684" cy="4822525"/>
            <a:chOff x="896018" y="1205051"/>
            <a:chExt cx="9460964" cy="4290680"/>
          </a:xfrm>
        </p:grpSpPr>
        <p:grpSp>
          <p:nvGrpSpPr>
            <p:cNvPr id="276" name="Google Shape;276;p37"/>
            <p:cNvGrpSpPr/>
            <p:nvPr/>
          </p:nvGrpSpPr>
          <p:grpSpPr>
            <a:xfrm>
              <a:off x="896018" y="1213939"/>
              <a:ext cx="4508444" cy="4281792"/>
              <a:chOff x="314476" y="1750072"/>
              <a:chExt cx="4275586" cy="4156817"/>
            </a:xfrm>
          </p:grpSpPr>
          <p:pic>
            <p:nvPicPr>
              <p:cNvPr descr="C:\Users\LK\Documents\yCamp2015\Presentation\etc\tumor.jpg" id="277" name="Google Shape;277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4476" y="1750072"/>
                <a:ext cx="4275586" cy="4156817"/>
              </a:xfrm>
              <a:prstGeom prst="rect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78" name="Google Shape;278;p37"/>
              <p:cNvSpPr/>
              <p:nvPr/>
            </p:nvSpPr>
            <p:spPr>
              <a:xfrm>
                <a:off x="1689900" y="2371600"/>
                <a:ext cx="665150" cy="869282"/>
              </a:xfrm>
              <a:custGeom>
                <a:rect b="b" l="l" r="r" t="t"/>
                <a:pathLst>
                  <a:path extrusionOk="0" h="896269" w="685800">
                    <a:moveTo>
                      <a:pt x="285750" y="13619"/>
                    </a:moveTo>
                    <a:cubicBezTo>
                      <a:pt x="292100" y="9386"/>
                      <a:pt x="297189" y="1476"/>
                      <a:pt x="304800" y="919"/>
                    </a:cubicBezTo>
                    <a:cubicBezTo>
                      <a:pt x="341758" y="-1785"/>
                      <a:pt x="378919" y="2146"/>
                      <a:pt x="415925" y="4094"/>
                    </a:cubicBezTo>
                    <a:cubicBezTo>
                      <a:pt x="419267" y="4270"/>
                      <a:pt x="422232" y="6350"/>
                      <a:pt x="425450" y="7269"/>
                    </a:cubicBezTo>
                    <a:cubicBezTo>
                      <a:pt x="429646" y="8468"/>
                      <a:pt x="433917" y="9386"/>
                      <a:pt x="438150" y="10444"/>
                    </a:cubicBezTo>
                    <a:cubicBezTo>
                      <a:pt x="439208" y="13619"/>
                      <a:pt x="438455" y="18247"/>
                      <a:pt x="441325" y="19969"/>
                    </a:cubicBezTo>
                    <a:cubicBezTo>
                      <a:pt x="449934" y="25135"/>
                      <a:pt x="469900" y="29494"/>
                      <a:pt x="469900" y="29494"/>
                    </a:cubicBezTo>
                    <a:cubicBezTo>
                      <a:pt x="472017" y="32669"/>
                      <a:pt x="472707" y="37602"/>
                      <a:pt x="476250" y="39019"/>
                    </a:cubicBezTo>
                    <a:cubicBezTo>
                      <a:pt x="479357" y="40262"/>
                      <a:pt x="482428" y="35844"/>
                      <a:pt x="485775" y="35844"/>
                    </a:cubicBezTo>
                    <a:cubicBezTo>
                      <a:pt x="493259" y="35844"/>
                      <a:pt x="500592" y="37961"/>
                      <a:pt x="508000" y="39019"/>
                    </a:cubicBezTo>
                    <a:cubicBezTo>
                      <a:pt x="514350" y="41136"/>
                      <a:pt x="521063" y="42376"/>
                      <a:pt x="527050" y="45369"/>
                    </a:cubicBezTo>
                    <a:cubicBezTo>
                      <a:pt x="542743" y="53216"/>
                      <a:pt x="535260" y="50222"/>
                      <a:pt x="549275" y="54894"/>
                    </a:cubicBezTo>
                    <a:cubicBezTo>
                      <a:pt x="556297" y="61916"/>
                      <a:pt x="559484" y="66349"/>
                      <a:pt x="568325" y="70769"/>
                    </a:cubicBezTo>
                    <a:cubicBezTo>
                      <a:pt x="571318" y="72266"/>
                      <a:pt x="574675" y="72886"/>
                      <a:pt x="577850" y="73944"/>
                    </a:cubicBezTo>
                    <a:cubicBezTo>
                      <a:pt x="581025" y="77119"/>
                      <a:pt x="583831" y="80712"/>
                      <a:pt x="587375" y="83469"/>
                    </a:cubicBezTo>
                    <a:cubicBezTo>
                      <a:pt x="593399" y="88154"/>
                      <a:pt x="601029" y="90773"/>
                      <a:pt x="606425" y="96169"/>
                    </a:cubicBezTo>
                    <a:cubicBezTo>
                      <a:pt x="612775" y="102519"/>
                      <a:pt x="616956" y="112379"/>
                      <a:pt x="625475" y="115219"/>
                    </a:cubicBezTo>
                    <a:cubicBezTo>
                      <a:pt x="628650" y="116277"/>
                      <a:pt x="632007" y="116897"/>
                      <a:pt x="635000" y="118394"/>
                    </a:cubicBezTo>
                    <a:cubicBezTo>
                      <a:pt x="638413" y="120101"/>
                      <a:pt x="640952" y="123404"/>
                      <a:pt x="644525" y="124744"/>
                    </a:cubicBezTo>
                    <a:cubicBezTo>
                      <a:pt x="649578" y="126639"/>
                      <a:pt x="655108" y="126861"/>
                      <a:pt x="660400" y="127919"/>
                    </a:cubicBezTo>
                    <a:cubicBezTo>
                      <a:pt x="663575" y="130036"/>
                      <a:pt x="667227" y="131571"/>
                      <a:pt x="669925" y="134269"/>
                    </a:cubicBezTo>
                    <a:cubicBezTo>
                      <a:pt x="672623" y="136967"/>
                      <a:pt x="674382" y="140481"/>
                      <a:pt x="676275" y="143794"/>
                    </a:cubicBezTo>
                    <a:cubicBezTo>
                      <a:pt x="682552" y="154779"/>
                      <a:pt x="682238" y="155333"/>
                      <a:pt x="685800" y="166019"/>
                    </a:cubicBezTo>
                    <a:cubicBezTo>
                      <a:pt x="683683" y="180836"/>
                      <a:pt x="681911" y="195706"/>
                      <a:pt x="679450" y="210469"/>
                    </a:cubicBezTo>
                    <a:cubicBezTo>
                      <a:pt x="678733" y="214773"/>
                      <a:pt x="678226" y="219266"/>
                      <a:pt x="676275" y="223169"/>
                    </a:cubicBezTo>
                    <a:cubicBezTo>
                      <a:pt x="670900" y="233918"/>
                      <a:pt x="663196" y="243904"/>
                      <a:pt x="654050" y="251744"/>
                    </a:cubicBezTo>
                    <a:cubicBezTo>
                      <a:pt x="650032" y="255188"/>
                      <a:pt x="645368" y="257825"/>
                      <a:pt x="641350" y="261269"/>
                    </a:cubicBezTo>
                    <a:cubicBezTo>
                      <a:pt x="635982" y="265870"/>
                      <a:pt x="628490" y="273535"/>
                      <a:pt x="625475" y="280319"/>
                    </a:cubicBezTo>
                    <a:cubicBezTo>
                      <a:pt x="622757" y="286436"/>
                      <a:pt x="619125" y="299369"/>
                      <a:pt x="619125" y="299369"/>
                    </a:cubicBezTo>
                    <a:cubicBezTo>
                      <a:pt x="613625" y="354374"/>
                      <a:pt x="613828" y="337914"/>
                      <a:pt x="619125" y="420019"/>
                    </a:cubicBezTo>
                    <a:cubicBezTo>
                      <a:pt x="619340" y="423359"/>
                      <a:pt x="621242" y="426369"/>
                      <a:pt x="622300" y="429544"/>
                    </a:cubicBezTo>
                    <a:cubicBezTo>
                      <a:pt x="628225" y="471019"/>
                      <a:pt x="628658" y="464391"/>
                      <a:pt x="622300" y="527969"/>
                    </a:cubicBezTo>
                    <a:cubicBezTo>
                      <a:pt x="621634" y="534629"/>
                      <a:pt x="617263" y="540455"/>
                      <a:pt x="615950" y="547019"/>
                    </a:cubicBezTo>
                    <a:cubicBezTo>
                      <a:pt x="614892" y="552311"/>
                      <a:pt x="614670" y="557841"/>
                      <a:pt x="612775" y="562894"/>
                    </a:cubicBezTo>
                    <a:cubicBezTo>
                      <a:pt x="611435" y="566467"/>
                      <a:pt x="608318" y="569106"/>
                      <a:pt x="606425" y="572419"/>
                    </a:cubicBezTo>
                    <a:cubicBezTo>
                      <a:pt x="604077" y="576528"/>
                      <a:pt x="601939" y="580769"/>
                      <a:pt x="600075" y="585119"/>
                    </a:cubicBezTo>
                    <a:cubicBezTo>
                      <a:pt x="598757" y="588195"/>
                      <a:pt x="598218" y="591568"/>
                      <a:pt x="596900" y="594644"/>
                    </a:cubicBezTo>
                    <a:cubicBezTo>
                      <a:pt x="595036" y="598994"/>
                      <a:pt x="592414" y="602994"/>
                      <a:pt x="590550" y="607344"/>
                    </a:cubicBezTo>
                    <a:cubicBezTo>
                      <a:pt x="589232" y="610420"/>
                      <a:pt x="588872" y="613876"/>
                      <a:pt x="587375" y="616869"/>
                    </a:cubicBezTo>
                    <a:cubicBezTo>
                      <a:pt x="585668" y="620282"/>
                      <a:pt x="582575" y="622907"/>
                      <a:pt x="581025" y="626394"/>
                    </a:cubicBezTo>
                    <a:cubicBezTo>
                      <a:pt x="578307" y="632511"/>
                      <a:pt x="576792" y="639094"/>
                      <a:pt x="574675" y="645444"/>
                    </a:cubicBezTo>
                    <a:cubicBezTo>
                      <a:pt x="573617" y="648619"/>
                      <a:pt x="573356" y="652184"/>
                      <a:pt x="571500" y="654969"/>
                    </a:cubicBezTo>
                    <a:lnTo>
                      <a:pt x="558800" y="674019"/>
                    </a:lnTo>
                    <a:cubicBezTo>
                      <a:pt x="556683" y="677194"/>
                      <a:pt x="555148" y="680846"/>
                      <a:pt x="552450" y="683544"/>
                    </a:cubicBezTo>
                    <a:cubicBezTo>
                      <a:pt x="546100" y="689894"/>
                      <a:pt x="538788" y="695410"/>
                      <a:pt x="533400" y="702594"/>
                    </a:cubicBezTo>
                    <a:cubicBezTo>
                      <a:pt x="521585" y="718347"/>
                      <a:pt x="528278" y="712359"/>
                      <a:pt x="514350" y="721644"/>
                    </a:cubicBezTo>
                    <a:cubicBezTo>
                      <a:pt x="512233" y="724819"/>
                      <a:pt x="510535" y="728317"/>
                      <a:pt x="508000" y="731169"/>
                    </a:cubicBezTo>
                    <a:cubicBezTo>
                      <a:pt x="502034" y="737881"/>
                      <a:pt x="495300" y="743869"/>
                      <a:pt x="488950" y="750219"/>
                    </a:cubicBezTo>
                    <a:lnTo>
                      <a:pt x="479425" y="759744"/>
                    </a:lnTo>
                    <a:cubicBezTo>
                      <a:pt x="476250" y="762919"/>
                      <a:pt x="474160" y="767849"/>
                      <a:pt x="469900" y="769269"/>
                    </a:cubicBezTo>
                    <a:lnTo>
                      <a:pt x="450850" y="775619"/>
                    </a:lnTo>
                    <a:cubicBezTo>
                      <a:pt x="447675" y="778794"/>
                      <a:pt x="445061" y="782653"/>
                      <a:pt x="441325" y="785144"/>
                    </a:cubicBezTo>
                    <a:cubicBezTo>
                      <a:pt x="438540" y="787000"/>
                      <a:pt x="434793" y="786822"/>
                      <a:pt x="431800" y="788319"/>
                    </a:cubicBezTo>
                    <a:cubicBezTo>
                      <a:pt x="428387" y="790026"/>
                      <a:pt x="425450" y="792552"/>
                      <a:pt x="422275" y="794669"/>
                    </a:cubicBezTo>
                    <a:cubicBezTo>
                      <a:pt x="416983" y="793611"/>
                      <a:pt x="411313" y="793727"/>
                      <a:pt x="406400" y="791494"/>
                    </a:cubicBezTo>
                    <a:cubicBezTo>
                      <a:pt x="399452" y="788336"/>
                      <a:pt x="394590" y="781207"/>
                      <a:pt x="387350" y="778794"/>
                    </a:cubicBezTo>
                    <a:cubicBezTo>
                      <a:pt x="384175" y="777736"/>
                      <a:pt x="380818" y="777116"/>
                      <a:pt x="377825" y="775619"/>
                    </a:cubicBezTo>
                    <a:cubicBezTo>
                      <a:pt x="353206" y="763309"/>
                      <a:pt x="382716" y="774074"/>
                      <a:pt x="358775" y="766094"/>
                    </a:cubicBezTo>
                    <a:cubicBezTo>
                      <a:pt x="330347" y="768678"/>
                      <a:pt x="326973" y="759848"/>
                      <a:pt x="317500" y="778794"/>
                    </a:cubicBezTo>
                    <a:cubicBezTo>
                      <a:pt x="316003" y="781787"/>
                      <a:pt x="315383" y="785144"/>
                      <a:pt x="314325" y="788319"/>
                    </a:cubicBezTo>
                    <a:cubicBezTo>
                      <a:pt x="313267" y="799961"/>
                      <a:pt x="312803" y="811672"/>
                      <a:pt x="311150" y="823244"/>
                    </a:cubicBezTo>
                    <a:cubicBezTo>
                      <a:pt x="310677" y="826557"/>
                      <a:pt x="309772" y="829945"/>
                      <a:pt x="307975" y="832769"/>
                    </a:cubicBezTo>
                    <a:cubicBezTo>
                      <a:pt x="302293" y="841698"/>
                      <a:pt x="294796" y="849363"/>
                      <a:pt x="288925" y="858169"/>
                    </a:cubicBezTo>
                    <a:cubicBezTo>
                      <a:pt x="283879" y="865738"/>
                      <a:pt x="275653" y="880775"/>
                      <a:pt x="266700" y="886744"/>
                    </a:cubicBezTo>
                    <a:cubicBezTo>
                      <a:pt x="263915" y="888600"/>
                      <a:pt x="260251" y="888601"/>
                      <a:pt x="257175" y="889919"/>
                    </a:cubicBezTo>
                    <a:cubicBezTo>
                      <a:pt x="252825" y="891783"/>
                      <a:pt x="248708" y="894152"/>
                      <a:pt x="244475" y="896269"/>
                    </a:cubicBezTo>
                    <a:cubicBezTo>
                      <a:pt x="226483" y="895211"/>
                      <a:pt x="208323" y="895768"/>
                      <a:pt x="190500" y="893094"/>
                    </a:cubicBezTo>
                    <a:cubicBezTo>
                      <a:pt x="186726" y="892528"/>
                      <a:pt x="184482" y="888247"/>
                      <a:pt x="180975" y="886744"/>
                    </a:cubicBezTo>
                    <a:cubicBezTo>
                      <a:pt x="176964" y="885025"/>
                      <a:pt x="172508" y="884627"/>
                      <a:pt x="168275" y="883569"/>
                    </a:cubicBezTo>
                    <a:cubicBezTo>
                      <a:pt x="142916" y="849758"/>
                      <a:pt x="175105" y="888732"/>
                      <a:pt x="146050" y="864519"/>
                    </a:cubicBezTo>
                    <a:cubicBezTo>
                      <a:pt x="143119" y="862076"/>
                      <a:pt x="142398" y="857692"/>
                      <a:pt x="139700" y="854994"/>
                    </a:cubicBezTo>
                    <a:cubicBezTo>
                      <a:pt x="137002" y="852296"/>
                      <a:pt x="133350" y="850761"/>
                      <a:pt x="130175" y="848644"/>
                    </a:cubicBezTo>
                    <a:cubicBezTo>
                      <a:pt x="114409" y="824995"/>
                      <a:pt x="134672" y="854040"/>
                      <a:pt x="114300" y="829594"/>
                    </a:cubicBezTo>
                    <a:cubicBezTo>
                      <a:pt x="111857" y="826663"/>
                      <a:pt x="110168" y="823174"/>
                      <a:pt x="107950" y="820069"/>
                    </a:cubicBezTo>
                    <a:cubicBezTo>
                      <a:pt x="101313" y="810777"/>
                      <a:pt x="90591" y="798051"/>
                      <a:pt x="85725" y="788319"/>
                    </a:cubicBezTo>
                    <a:cubicBezTo>
                      <a:pt x="83608" y="784086"/>
                      <a:pt x="81133" y="780013"/>
                      <a:pt x="79375" y="775619"/>
                    </a:cubicBezTo>
                    <a:cubicBezTo>
                      <a:pt x="76889" y="769404"/>
                      <a:pt x="78594" y="760282"/>
                      <a:pt x="73025" y="756569"/>
                    </a:cubicBezTo>
                    <a:lnTo>
                      <a:pt x="63500" y="750219"/>
                    </a:lnTo>
                    <a:cubicBezTo>
                      <a:pt x="59267" y="743869"/>
                      <a:pt x="53213" y="738409"/>
                      <a:pt x="50800" y="731169"/>
                    </a:cubicBezTo>
                    <a:cubicBezTo>
                      <a:pt x="46418" y="718024"/>
                      <a:pt x="49481" y="724429"/>
                      <a:pt x="41275" y="712119"/>
                    </a:cubicBezTo>
                    <a:cubicBezTo>
                      <a:pt x="40258" y="708050"/>
                      <a:pt x="37202" y="694449"/>
                      <a:pt x="34925" y="689894"/>
                    </a:cubicBezTo>
                    <a:cubicBezTo>
                      <a:pt x="33218" y="686481"/>
                      <a:pt x="30282" y="683782"/>
                      <a:pt x="28575" y="680369"/>
                    </a:cubicBezTo>
                    <a:cubicBezTo>
                      <a:pt x="27078" y="677376"/>
                      <a:pt x="26897" y="673837"/>
                      <a:pt x="25400" y="670844"/>
                    </a:cubicBezTo>
                    <a:cubicBezTo>
                      <a:pt x="23693" y="667431"/>
                      <a:pt x="20757" y="664732"/>
                      <a:pt x="19050" y="661319"/>
                    </a:cubicBezTo>
                    <a:cubicBezTo>
                      <a:pt x="5905" y="635029"/>
                      <a:pt x="27723" y="669566"/>
                      <a:pt x="9525" y="642269"/>
                    </a:cubicBezTo>
                    <a:cubicBezTo>
                      <a:pt x="7214" y="633025"/>
                      <a:pt x="4519" y="623099"/>
                      <a:pt x="3175" y="613694"/>
                    </a:cubicBezTo>
                    <a:cubicBezTo>
                      <a:pt x="1820" y="604207"/>
                      <a:pt x="1058" y="594644"/>
                      <a:pt x="0" y="585119"/>
                    </a:cubicBezTo>
                    <a:cubicBezTo>
                      <a:pt x="10583" y="555486"/>
                      <a:pt x="22064" y="526158"/>
                      <a:pt x="31750" y="496219"/>
                    </a:cubicBezTo>
                    <a:cubicBezTo>
                      <a:pt x="42505" y="462976"/>
                      <a:pt x="27233" y="488707"/>
                      <a:pt x="41275" y="467644"/>
                    </a:cubicBezTo>
                    <a:cubicBezTo>
                      <a:pt x="31441" y="428308"/>
                      <a:pt x="34324" y="444823"/>
                      <a:pt x="41275" y="366044"/>
                    </a:cubicBezTo>
                    <a:cubicBezTo>
                      <a:pt x="41863" y="359376"/>
                      <a:pt x="45508" y="353344"/>
                      <a:pt x="47625" y="346994"/>
                    </a:cubicBezTo>
                    <a:lnTo>
                      <a:pt x="53975" y="327944"/>
                    </a:lnTo>
                    <a:cubicBezTo>
                      <a:pt x="55033" y="324769"/>
                      <a:pt x="56338" y="321666"/>
                      <a:pt x="57150" y="318419"/>
                    </a:cubicBezTo>
                    <a:cubicBezTo>
                      <a:pt x="58761" y="311974"/>
                      <a:pt x="60767" y="302571"/>
                      <a:pt x="63500" y="296194"/>
                    </a:cubicBezTo>
                    <a:cubicBezTo>
                      <a:pt x="65364" y="291844"/>
                      <a:pt x="67986" y="287844"/>
                      <a:pt x="69850" y="283494"/>
                    </a:cubicBezTo>
                    <a:cubicBezTo>
                      <a:pt x="71168" y="280418"/>
                      <a:pt x="71528" y="276962"/>
                      <a:pt x="73025" y="273969"/>
                    </a:cubicBezTo>
                    <a:cubicBezTo>
                      <a:pt x="74732" y="270556"/>
                      <a:pt x="77482" y="267757"/>
                      <a:pt x="79375" y="264444"/>
                    </a:cubicBezTo>
                    <a:cubicBezTo>
                      <a:pt x="86056" y="252752"/>
                      <a:pt x="88069" y="243050"/>
                      <a:pt x="98425" y="232694"/>
                    </a:cubicBezTo>
                    <a:cubicBezTo>
                      <a:pt x="126523" y="204596"/>
                      <a:pt x="113862" y="213936"/>
                      <a:pt x="133350" y="200944"/>
                    </a:cubicBezTo>
                    <a:cubicBezTo>
                      <a:pt x="135467" y="197769"/>
                      <a:pt x="137002" y="194117"/>
                      <a:pt x="139700" y="191419"/>
                    </a:cubicBezTo>
                    <a:cubicBezTo>
                      <a:pt x="169095" y="162024"/>
                      <a:pt x="127542" y="211954"/>
                      <a:pt x="158750" y="175544"/>
                    </a:cubicBezTo>
                    <a:cubicBezTo>
                      <a:pt x="162194" y="171526"/>
                      <a:pt x="164257" y="166288"/>
                      <a:pt x="168275" y="162844"/>
                    </a:cubicBezTo>
                    <a:cubicBezTo>
                      <a:pt x="189876" y="144329"/>
                      <a:pt x="172994" y="169476"/>
                      <a:pt x="190500" y="146969"/>
                    </a:cubicBezTo>
                    <a:cubicBezTo>
                      <a:pt x="195185" y="140945"/>
                      <a:pt x="197804" y="133315"/>
                      <a:pt x="203200" y="127919"/>
                    </a:cubicBezTo>
                    <a:cubicBezTo>
                      <a:pt x="206375" y="124744"/>
                      <a:pt x="209850" y="121843"/>
                      <a:pt x="212725" y="118394"/>
                    </a:cubicBezTo>
                    <a:cubicBezTo>
                      <a:pt x="215168" y="115463"/>
                      <a:pt x="216540" y="111721"/>
                      <a:pt x="219075" y="108869"/>
                    </a:cubicBezTo>
                    <a:cubicBezTo>
                      <a:pt x="225041" y="102157"/>
                      <a:pt x="231775" y="96169"/>
                      <a:pt x="238125" y="89819"/>
                    </a:cubicBezTo>
                    <a:cubicBezTo>
                      <a:pt x="241300" y="86644"/>
                      <a:pt x="245159" y="84030"/>
                      <a:pt x="247650" y="80294"/>
                    </a:cubicBezTo>
                    <a:lnTo>
                      <a:pt x="260350" y="61244"/>
                    </a:lnTo>
                    <a:cubicBezTo>
                      <a:pt x="262467" y="58069"/>
                      <a:pt x="265493" y="55339"/>
                      <a:pt x="266700" y="51719"/>
                    </a:cubicBezTo>
                    <a:cubicBezTo>
                      <a:pt x="271295" y="37934"/>
                      <a:pt x="267508" y="44561"/>
                      <a:pt x="279400" y="32669"/>
                    </a:cubicBezTo>
                    <a:lnTo>
                      <a:pt x="285750" y="13619"/>
                    </a:lnTo>
                    <a:close/>
                  </a:path>
                </a:pathLst>
              </a:custGeom>
              <a:solidFill>
                <a:srgbClr val="DC1D37">
                  <a:alpha val="51764"/>
                </a:srgbClr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pic>
          <p:nvPicPr>
            <p:cNvPr id="279" name="Google Shape;279;p37"/>
            <p:cNvPicPr preferRelativeResize="0"/>
            <p:nvPr/>
          </p:nvPicPr>
          <p:blipFill rotWithShape="1">
            <a:blip r:embed="rId4">
              <a:alphaModFix/>
            </a:blip>
            <a:srcRect b="0" l="0" r="32500" t="0"/>
            <a:stretch/>
          </p:blipFill>
          <p:spPr>
            <a:xfrm>
              <a:off x="5817158" y="1205051"/>
              <a:ext cx="4539824" cy="4279947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K\Documents\yCamp2015\Presentation\etc\M3_project_image800_0.png" id="284" name="Google Shape;284;p38"/>
          <p:cNvPicPr preferRelativeResize="0"/>
          <p:nvPr/>
        </p:nvPicPr>
        <p:blipFill rotWithShape="1">
          <a:blip r:embed="rId3">
            <a:alphaModFix/>
          </a:blip>
          <a:srcRect b="48695" l="55077" r="10146" t="0"/>
          <a:stretch/>
        </p:blipFill>
        <p:spPr>
          <a:xfrm>
            <a:off x="9175922" y="960345"/>
            <a:ext cx="2595193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PedestrianDetection.jpg" id="285" name="Google Shape;285;p38"/>
          <p:cNvPicPr preferRelativeResize="0"/>
          <p:nvPr/>
        </p:nvPicPr>
        <p:blipFill rotWithShape="1">
          <a:blip r:embed="rId4">
            <a:alphaModFix/>
          </a:blip>
          <a:srcRect b="0" l="58703" r="0" t="50000"/>
          <a:stretch/>
        </p:blipFill>
        <p:spPr>
          <a:xfrm>
            <a:off x="9175923" y="2806789"/>
            <a:ext cx="2595193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bus-detection.png" id="286" name="Google Shape;286;p38"/>
          <p:cNvPicPr preferRelativeResize="0"/>
          <p:nvPr/>
        </p:nvPicPr>
        <p:blipFill rotWithShape="1">
          <a:blip r:embed="rId5">
            <a:alphaModFix/>
          </a:blip>
          <a:srcRect b="60834" l="4863" r="14217" t="0"/>
          <a:stretch/>
        </p:blipFill>
        <p:spPr>
          <a:xfrm>
            <a:off x="9175922" y="4653231"/>
            <a:ext cx="2595194" cy="177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АВТОНОМНЫЕ ТРАНСПОРТНЫЕ СРЕДСТВА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8" name="Google Shape;288;p38"/>
          <p:cNvPicPr preferRelativeResize="0"/>
          <p:nvPr/>
        </p:nvPicPr>
        <p:blipFill rotWithShape="1">
          <a:blip r:embed="rId6">
            <a:alphaModFix/>
          </a:blip>
          <a:srcRect b="2056" l="25968" r="0" t="5251"/>
          <a:stretch/>
        </p:blipFill>
        <p:spPr>
          <a:xfrm>
            <a:off x="340397" y="946056"/>
            <a:ext cx="8763749" cy="54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АВТОНОМНЫЕ ТРАНСПОРТНЫЕ СРЕДСТВА</a:t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80" y="1134229"/>
            <a:ext cx="10574611" cy="526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ЦИФРОВЫЕ ИЗОБРАЖЕНИЯ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ИЗОБРАЖЕНИЕ</a:t>
            </a:r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7019" y="1342907"/>
            <a:ext cx="5022618" cy="468610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GRAYSCALE ИЗОБРАЖЕНИЕ</a:t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966" y="1343917"/>
            <a:ext cx="5150776" cy="480567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42"/>
          <p:cNvSpPr txBox="1"/>
          <p:nvPr/>
        </p:nvSpPr>
        <p:spPr>
          <a:xfrm>
            <a:off x="7015102" y="2700972"/>
            <a:ext cx="3877312" cy="1421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 в градациях серого (grayscale)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КОМПЬЮТЕРНОГО ЗРЕНИЯ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GRAYSCALE ИЗОБРАЖЕНИЕ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966" y="1343917"/>
            <a:ext cx="5150776" cy="480567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43"/>
          <p:cNvSpPr/>
          <p:nvPr/>
        </p:nvSpPr>
        <p:spPr>
          <a:xfrm>
            <a:off x="2266949" y="3245645"/>
            <a:ext cx="219075" cy="201612"/>
          </a:xfrm>
          <a:prstGeom prst="rect">
            <a:avLst/>
          </a:prstGeom>
          <a:noFill/>
          <a:ln cap="flat" cmpd="sng" w="2540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4" name="Google Shape;324;p43"/>
          <p:cNvCxnSpPr/>
          <p:nvPr/>
        </p:nvCxnSpPr>
        <p:spPr>
          <a:xfrm flipH="1" rot="10800000">
            <a:off x="2264569" y="1304925"/>
            <a:ext cx="3888581" cy="1940720"/>
          </a:xfrm>
          <a:prstGeom prst="straightConnector1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43"/>
          <p:cNvCxnSpPr/>
          <p:nvPr/>
        </p:nvCxnSpPr>
        <p:spPr>
          <a:xfrm>
            <a:off x="2269331" y="3452813"/>
            <a:ext cx="3874294" cy="2728912"/>
          </a:xfrm>
          <a:prstGeom prst="straightConnector1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6" name="Google Shape;32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8890" y="1314025"/>
            <a:ext cx="5487010" cy="485658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43"/>
          <p:cNvSpPr txBox="1"/>
          <p:nvPr/>
        </p:nvSpPr>
        <p:spPr>
          <a:xfrm>
            <a:off x="6643547" y="789604"/>
            <a:ext cx="4561482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Матрица интенсивностей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GRAYSCALE ИЗОБРАЖЕНИЕ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4" name="Google Shape;3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40" y="1342600"/>
            <a:ext cx="5487010" cy="485658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44"/>
          <p:cNvSpPr/>
          <p:nvPr/>
        </p:nvSpPr>
        <p:spPr>
          <a:xfrm rot="-5400000">
            <a:off x="9064599" y="1437489"/>
            <a:ext cx="382570" cy="3365044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00" scaled="0"/>
          </a:gradFill>
          <a:ln cap="flat" cmpd="sng" w="2540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7342072" y="3420098"/>
            <a:ext cx="5024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10688351" y="3420098"/>
            <a:ext cx="5024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44"/>
          <p:cNvSpPr/>
          <p:nvPr/>
        </p:nvSpPr>
        <p:spPr>
          <a:xfrm rot="-5400000">
            <a:off x="9064599" y="3296435"/>
            <a:ext cx="382570" cy="3365044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00" scaled="0"/>
          </a:gradFill>
          <a:ln cap="flat" cmpd="sng" w="2540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7342072" y="5279044"/>
            <a:ext cx="5024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10424042" y="5279044"/>
            <a:ext cx="1031080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255</a:t>
            </a:r>
            <a:endParaRPr/>
          </a:p>
        </p:txBody>
      </p:sp>
      <p:sp>
        <p:nvSpPr>
          <p:cNvPr id="341" name="Google Shape;341;p44"/>
          <p:cNvSpPr txBox="1"/>
          <p:nvPr/>
        </p:nvSpPr>
        <p:spPr>
          <a:xfrm>
            <a:off x="8635434" y="3480389"/>
            <a:ext cx="142296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float32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8625386" y="5279045"/>
            <a:ext cx="142296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int8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7698390" y="1254813"/>
            <a:ext cx="3114988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Диапазоны интенсивности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GRAYSCALE ИЗОБРАЖЕНИЕ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40" y="1342600"/>
            <a:ext cx="5487010" cy="485658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45"/>
          <p:cNvSpPr/>
          <p:nvPr/>
        </p:nvSpPr>
        <p:spPr>
          <a:xfrm>
            <a:off x="7447503" y="2086289"/>
            <a:ext cx="711200" cy="711200"/>
          </a:xfrm>
          <a:prstGeom prst="rect">
            <a:avLst/>
          </a:prstGeom>
          <a:solidFill>
            <a:srgbClr val="3939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57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8260303" y="2086289"/>
            <a:ext cx="711200" cy="711200"/>
          </a:xfrm>
          <a:prstGeom prst="rect">
            <a:avLst/>
          </a:prstGeom>
          <a:solidFill>
            <a:srgbClr val="3939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57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45"/>
          <p:cNvSpPr/>
          <p:nvPr/>
        </p:nvSpPr>
        <p:spPr>
          <a:xfrm>
            <a:off x="9073103" y="2086289"/>
            <a:ext cx="711200" cy="711200"/>
          </a:xfrm>
          <a:prstGeom prst="rect">
            <a:avLst/>
          </a:prstGeom>
          <a:solidFill>
            <a:srgbClr val="515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80</a:t>
            </a:r>
            <a:endParaRPr/>
          </a:p>
        </p:txBody>
      </p:sp>
      <p:sp>
        <p:nvSpPr>
          <p:cNvPr id="354" name="Google Shape;354;p45"/>
          <p:cNvSpPr/>
          <p:nvPr/>
        </p:nvSpPr>
        <p:spPr>
          <a:xfrm>
            <a:off x="9885903" y="2086289"/>
            <a:ext cx="711200" cy="711200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99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45"/>
          <p:cNvSpPr/>
          <p:nvPr/>
        </p:nvSpPr>
        <p:spPr>
          <a:xfrm>
            <a:off x="7447503" y="2886389"/>
            <a:ext cx="711200" cy="7112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77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8260303" y="2886389"/>
            <a:ext cx="711200" cy="7112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84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45"/>
          <p:cNvSpPr/>
          <p:nvPr/>
        </p:nvSpPr>
        <p:spPr>
          <a:xfrm>
            <a:off x="9073103" y="2886389"/>
            <a:ext cx="711200" cy="711200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87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8" name="Google Shape;358;p45"/>
          <p:cNvSpPr/>
          <p:nvPr/>
        </p:nvSpPr>
        <p:spPr>
          <a:xfrm>
            <a:off x="9885903" y="2886389"/>
            <a:ext cx="711200" cy="7112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105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7447503" y="3686489"/>
            <a:ext cx="711200" cy="71120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90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0" name="Google Shape;360;p45"/>
          <p:cNvSpPr/>
          <p:nvPr/>
        </p:nvSpPr>
        <p:spPr>
          <a:xfrm>
            <a:off x="8260303" y="3686489"/>
            <a:ext cx="711200" cy="7112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104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45"/>
          <p:cNvSpPr/>
          <p:nvPr/>
        </p:nvSpPr>
        <p:spPr>
          <a:xfrm>
            <a:off x="9073103" y="3686489"/>
            <a:ext cx="711200" cy="711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122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2" name="Google Shape;362;p45"/>
          <p:cNvSpPr/>
          <p:nvPr/>
        </p:nvSpPr>
        <p:spPr>
          <a:xfrm>
            <a:off x="9885903" y="3686489"/>
            <a:ext cx="711200" cy="711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136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3" name="Google Shape;363;p45"/>
          <p:cNvSpPr/>
          <p:nvPr/>
        </p:nvSpPr>
        <p:spPr>
          <a:xfrm>
            <a:off x="7447503" y="4486589"/>
            <a:ext cx="711200" cy="711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122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45"/>
          <p:cNvSpPr/>
          <p:nvPr/>
        </p:nvSpPr>
        <p:spPr>
          <a:xfrm>
            <a:off x="8260303" y="4486589"/>
            <a:ext cx="711200" cy="7112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166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p45"/>
          <p:cNvSpPr/>
          <p:nvPr/>
        </p:nvSpPr>
        <p:spPr>
          <a:xfrm>
            <a:off x="9073103" y="4486589"/>
            <a:ext cx="711200" cy="7112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205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45"/>
          <p:cNvSpPr/>
          <p:nvPr/>
        </p:nvSpPr>
        <p:spPr>
          <a:xfrm>
            <a:off x="9885903" y="4486589"/>
            <a:ext cx="711200" cy="711200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163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2158999" y="2825751"/>
            <a:ext cx="838201" cy="838200"/>
          </a:xfrm>
          <a:prstGeom prst="rect">
            <a:avLst/>
          </a:prstGeom>
          <a:noFill/>
          <a:ln cap="flat" cmpd="sng" w="3810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8" name="Google Shape;368;p45"/>
          <p:cNvCxnSpPr/>
          <p:nvPr/>
        </p:nvCxnSpPr>
        <p:spPr>
          <a:xfrm flipH="1" rot="10800000">
            <a:off x="2171700" y="2051050"/>
            <a:ext cx="5238750" cy="768351"/>
          </a:xfrm>
          <a:prstGeom prst="straightConnector1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9" name="Google Shape;369;p45"/>
          <p:cNvCxnSpPr/>
          <p:nvPr/>
        </p:nvCxnSpPr>
        <p:spPr>
          <a:xfrm>
            <a:off x="2152650" y="3663950"/>
            <a:ext cx="5264150" cy="1581150"/>
          </a:xfrm>
          <a:prstGeom prst="straightConnector1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0" name="Google Shape;370;p45"/>
          <p:cNvSpPr/>
          <p:nvPr/>
        </p:nvSpPr>
        <p:spPr>
          <a:xfrm>
            <a:off x="7403193" y="2050980"/>
            <a:ext cx="3239408" cy="3193213"/>
          </a:xfrm>
          <a:prstGeom prst="rect">
            <a:avLst/>
          </a:prstGeom>
          <a:noFill/>
          <a:ln cap="flat" cmpd="sng" w="2540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ЦВЕТНОЕ ИЗОБРАЖЕНИЕ</a:t>
            </a:r>
            <a:endParaRPr/>
          </a:p>
        </p:txBody>
      </p:sp>
      <p:pic>
        <p:nvPicPr>
          <p:cNvPr id="377" name="Google Shape;37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131" y="1470410"/>
            <a:ext cx="5022618" cy="468610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ЦВЕТНОЕ ИЗОБРАЖЕНИЕ</a:t>
            </a:r>
            <a:endParaRPr/>
          </a:p>
        </p:txBody>
      </p:sp>
      <p:grpSp>
        <p:nvGrpSpPr>
          <p:cNvPr id="384" name="Google Shape;384;p47"/>
          <p:cNvGrpSpPr/>
          <p:nvPr/>
        </p:nvGrpSpPr>
        <p:grpSpPr>
          <a:xfrm>
            <a:off x="6271523" y="918596"/>
            <a:ext cx="5535290" cy="3981847"/>
            <a:chOff x="6281572" y="1250192"/>
            <a:chExt cx="5535290" cy="3981847"/>
          </a:xfrm>
        </p:grpSpPr>
        <p:cxnSp>
          <p:nvCxnSpPr>
            <p:cNvPr id="385" name="Google Shape;385;p47"/>
            <p:cNvCxnSpPr/>
            <p:nvPr/>
          </p:nvCxnSpPr>
          <p:spPr>
            <a:xfrm rot="10800000">
              <a:off x="8919863" y="1698172"/>
              <a:ext cx="0" cy="2240783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6" name="Google Shape;386;p47"/>
            <p:cNvCxnSpPr/>
            <p:nvPr/>
          </p:nvCxnSpPr>
          <p:spPr>
            <a:xfrm>
              <a:off x="8909815" y="3898761"/>
              <a:ext cx="1912989" cy="73353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7" name="Google Shape;387;p47"/>
            <p:cNvCxnSpPr/>
            <p:nvPr/>
          </p:nvCxnSpPr>
          <p:spPr>
            <a:xfrm flipH="1">
              <a:off x="7014027" y="3898761"/>
              <a:ext cx="1895788" cy="743578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pic>
          <p:nvPicPr>
            <p:cNvPr id="388" name="Google Shape;388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49498" y="2133626"/>
              <a:ext cx="2920635" cy="3098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47"/>
            <p:cNvSpPr txBox="1"/>
            <p:nvPr/>
          </p:nvSpPr>
          <p:spPr>
            <a:xfrm>
              <a:off x="6281572" y="4495808"/>
              <a:ext cx="773715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EB484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Red</a:t>
              </a:r>
              <a:endParaRPr b="0" i="0" sz="2400" u="none" cap="none" strike="noStrike">
                <a:solidFill>
                  <a:srgbClr val="EB4848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0" name="Google Shape;390;p47"/>
            <p:cNvSpPr txBox="1"/>
            <p:nvPr/>
          </p:nvSpPr>
          <p:spPr>
            <a:xfrm>
              <a:off x="8301293" y="1250192"/>
              <a:ext cx="1314981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B6FF3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Green</a:t>
              </a:r>
              <a:endParaRPr b="0" i="0" sz="2400" u="none" cap="none" strike="noStrike">
                <a:solidFill>
                  <a:srgbClr val="B6FF3B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1" name="Google Shape;391;p47"/>
            <p:cNvSpPr txBox="1"/>
            <p:nvPr/>
          </p:nvSpPr>
          <p:spPr>
            <a:xfrm>
              <a:off x="10751970" y="4422877"/>
              <a:ext cx="1064892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789F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Blue</a:t>
              </a:r>
              <a:endParaRPr b="0" i="0" sz="2400" u="none" cap="none" strike="noStrike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92" name="Google Shape;39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31" y="1470410"/>
            <a:ext cx="5022618" cy="468610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ЦВЕТНОЕ ИЗОБРАЖЕНИЕ</a:t>
            </a:r>
            <a:endParaRPr/>
          </a:p>
        </p:txBody>
      </p:sp>
      <p:grpSp>
        <p:nvGrpSpPr>
          <p:cNvPr id="399" name="Google Shape;399;p48"/>
          <p:cNvGrpSpPr/>
          <p:nvPr/>
        </p:nvGrpSpPr>
        <p:grpSpPr>
          <a:xfrm>
            <a:off x="6271523" y="918596"/>
            <a:ext cx="5535290" cy="3981847"/>
            <a:chOff x="6281572" y="1250192"/>
            <a:chExt cx="5535290" cy="3981847"/>
          </a:xfrm>
        </p:grpSpPr>
        <p:cxnSp>
          <p:nvCxnSpPr>
            <p:cNvPr id="400" name="Google Shape;400;p48"/>
            <p:cNvCxnSpPr/>
            <p:nvPr/>
          </p:nvCxnSpPr>
          <p:spPr>
            <a:xfrm rot="10800000">
              <a:off x="8919863" y="1698172"/>
              <a:ext cx="0" cy="2240783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01" name="Google Shape;401;p48"/>
            <p:cNvCxnSpPr/>
            <p:nvPr/>
          </p:nvCxnSpPr>
          <p:spPr>
            <a:xfrm>
              <a:off x="8909815" y="3898761"/>
              <a:ext cx="1912989" cy="73353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02" name="Google Shape;402;p48"/>
            <p:cNvCxnSpPr/>
            <p:nvPr/>
          </p:nvCxnSpPr>
          <p:spPr>
            <a:xfrm flipH="1">
              <a:off x="7014027" y="3898761"/>
              <a:ext cx="1895788" cy="743578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pic>
          <p:nvPicPr>
            <p:cNvPr id="403" name="Google Shape;40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49498" y="2133626"/>
              <a:ext cx="2920635" cy="3098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48"/>
            <p:cNvSpPr txBox="1"/>
            <p:nvPr/>
          </p:nvSpPr>
          <p:spPr>
            <a:xfrm>
              <a:off x="6281572" y="4495808"/>
              <a:ext cx="773715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EB484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Red</a:t>
              </a:r>
              <a:endParaRPr b="0" i="0" sz="2400" u="none" cap="none" strike="noStrike">
                <a:solidFill>
                  <a:srgbClr val="EB4848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5" name="Google Shape;405;p48"/>
            <p:cNvSpPr txBox="1"/>
            <p:nvPr/>
          </p:nvSpPr>
          <p:spPr>
            <a:xfrm>
              <a:off x="8301293" y="1250192"/>
              <a:ext cx="1314981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B6FF3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Green</a:t>
              </a:r>
              <a:endParaRPr b="0" i="0" sz="2400" u="none" cap="none" strike="noStrike">
                <a:solidFill>
                  <a:srgbClr val="B6FF3B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6" name="Google Shape;406;p48"/>
            <p:cNvSpPr txBox="1"/>
            <p:nvPr/>
          </p:nvSpPr>
          <p:spPr>
            <a:xfrm>
              <a:off x="10751970" y="4422877"/>
              <a:ext cx="1064892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789F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Blue</a:t>
              </a:r>
              <a:endParaRPr b="0" i="0" sz="2400" u="none" cap="none" strike="noStrike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07" name="Google Shape;407;p48"/>
          <p:cNvSpPr txBox="1"/>
          <p:nvPr/>
        </p:nvSpPr>
        <p:spPr>
          <a:xfrm>
            <a:off x="6377630" y="5216344"/>
            <a:ext cx="4839679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Пример цвета пикселя: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0" lang="ru-RU" sz="2400" u="none" cap="none" strike="noStrike">
                <a:solidFill>
                  <a:srgbClr val="EB4848"/>
                </a:solidFill>
                <a:latin typeface="Trebuchet MS"/>
                <a:ea typeface="Trebuchet MS"/>
                <a:cs typeface="Trebuchet MS"/>
                <a:sym typeface="Trebuchet MS"/>
              </a:rPr>
              <a:t>127</a:t>
            </a: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0" lang="ru-RU" sz="2400" u="none" cap="none" strike="noStrike">
                <a:solidFill>
                  <a:srgbClr val="B6FF3B"/>
                </a:solidFill>
                <a:latin typeface="Trebuchet MS"/>
                <a:ea typeface="Trebuchet MS"/>
                <a:cs typeface="Trebuchet MS"/>
                <a:sym typeface="Trebuchet MS"/>
              </a:rPr>
              <a:t>43</a:t>
            </a: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0" lang="ru-RU" sz="2400" u="none" cap="none" strike="noStrike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rPr>
              <a:t>240</a:t>
            </a: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31" y="1470410"/>
            <a:ext cx="5022618" cy="468610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ЦВЕТНОЕ ИЗОБРАЖЕНИЕ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15" name="Google Shape;415;p49"/>
          <p:cNvGrpSpPr/>
          <p:nvPr/>
        </p:nvGrpSpPr>
        <p:grpSpPr>
          <a:xfrm>
            <a:off x="6581668" y="1049223"/>
            <a:ext cx="5086152" cy="5150608"/>
            <a:chOff x="6430943" y="848256"/>
            <a:chExt cx="5086152" cy="5150608"/>
          </a:xfrm>
        </p:grpSpPr>
        <p:pic>
          <p:nvPicPr>
            <p:cNvPr descr="Изображение выглядит как кот, сидит, внутренний, смотрит&#10;&#10;Автоматически созданное описание" id="416" name="Google Shape;416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06796" y="1303133"/>
              <a:ext cx="3610299" cy="336840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Изображение выглядит как кот, зеленый, сидит, внутренний&#10;&#10;Автоматически созданное описание" id="417" name="Google Shape;417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68870" y="1971608"/>
              <a:ext cx="3610299" cy="336840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Изображение выглядит как кот, внутренний, сидит, смотрит&#10;&#10;Автоматически созданное описание" id="418" name="Google Shape;418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30943" y="2630455"/>
              <a:ext cx="3610299" cy="336840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19" name="Google Shape;419;p49"/>
            <p:cNvSpPr txBox="1"/>
            <p:nvPr/>
          </p:nvSpPr>
          <p:spPr>
            <a:xfrm>
              <a:off x="6442347" y="2224880"/>
              <a:ext cx="601548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EB484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</a:t>
              </a:r>
              <a:endParaRPr b="0" i="0" sz="2400" u="none" cap="none" strike="noStrike">
                <a:solidFill>
                  <a:srgbClr val="EB4848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0" name="Google Shape;420;p49"/>
            <p:cNvSpPr txBox="1"/>
            <p:nvPr/>
          </p:nvSpPr>
          <p:spPr>
            <a:xfrm>
              <a:off x="7216072" y="1491351"/>
              <a:ext cx="601548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B6FF3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</a:t>
              </a:r>
              <a:endParaRPr b="0" i="0" sz="2400" u="none" cap="none" strike="noStrike">
                <a:solidFill>
                  <a:srgbClr val="B6FF3B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1" name="Google Shape;421;p49"/>
            <p:cNvSpPr txBox="1"/>
            <p:nvPr/>
          </p:nvSpPr>
          <p:spPr>
            <a:xfrm>
              <a:off x="7929505" y="848256"/>
              <a:ext cx="601548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789F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</a:t>
              </a:r>
              <a:endParaRPr b="0" i="0" sz="2400" u="none" cap="none" strike="noStrike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22" name="Google Shape;422;p49"/>
          <p:cNvSpPr txBox="1"/>
          <p:nvPr/>
        </p:nvSpPr>
        <p:spPr>
          <a:xfrm>
            <a:off x="5579840" y="3169978"/>
            <a:ext cx="8439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endParaRPr b="0" i="0" sz="8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8541101" y="470839"/>
            <a:ext cx="311498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Три канала</a:t>
            </a:r>
            <a:endParaRPr/>
          </a:p>
        </p:txBody>
      </p:sp>
      <p:pic>
        <p:nvPicPr>
          <p:cNvPr id="424" name="Google Shape;42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131" y="1470410"/>
            <a:ext cx="5022618" cy="468610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ЦВЕТНОЕ ИЗОБРАЖЕНИЕ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1" name="Google Shape;431;p50"/>
          <p:cNvSpPr txBox="1"/>
          <p:nvPr/>
        </p:nvSpPr>
        <p:spPr>
          <a:xfrm>
            <a:off x="5579840" y="3169978"/>
            <a:ext cx="8439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endParaRPr b="0" i="0" sz="8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2" name="Google Shape;432;p50"/>
          <p:cNvSpPr/>
          <p:nvPr/>
        </p:nvSpPr>
        <p:spPr>
          <a:xfrm>
            <a:off x="6725698" y="1524337"/>
            <a:ext cx="4377729" cy="4371032"/>
          </a:xfrm>
          <a:prstGeom prst="cube">
            <a:avLst>
              <a:gd fmla="val 6942" name="adj"/>
            </a:avLst>
          </a:prstGeom>
          <a:solidFill>
            <a:srgbClr val="26262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3" name="Google Shape;433;p50"/>
          <p:cNvSpPr txBox="1"/>
          <p:nvPr/>
        </p:nvSpPr>
        <p:spPr>
          <a:xfrm>
            <a:off x="6273523" y="1241333"/>
            <a:ext cx="612949" cy="4247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434" name="Google Shape;434;p50"/>
          <p:cNvCxnSpPr/>
          <p:nvPr/>
        </p:nvCxnSpPr>
        <p:spPr>
          <a:xfrm rot="10800000">
            <a:off x="11295128" y="1530710"/>
            <a:ext cx="0" cy="4073256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5" name="Google Shape;435;p50"/>
          <p:cNvCxnSpPr/>
          <p:nvPr/>
        </p:nvCxnSpPr>
        <p:spPr>
          <a:xfrm rot="10800000">
            <a:off x="6743225" y="6173047"/>
            <a:ext cx="3810894" cy="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6" name="Google Shape;436;p50"/>
          <p:cNvCxnSpPr/>
          <p:nvPr/>
        </p:nvCxnSpPr>
        <p:spPr>
          <a:xfrm flipH="1" rot="10800000">
            <a:off x="6514683" y="1464047"/>
            <a:ext cx="341643" cy="341645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37" name="Google Shape;437;p50"/>
          <p:cNvSpPr txBox="1"/>
          <p:nvPr/>
        </p:nvSpPr>
        <p:spPr>
          <a:xfrm>
            <a:off x="11337891" y="3298524"/>
            <a:ext cx="612949" cy="4247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8" name="Google Shape;438;p50"/>
          <p:cNvSpPr txBox="1"/>
          <p:nvPr/>
        </p:nvSpPr>
        <p:spPr>
          <a:xfrm>
            <a:off x="8433343" y="6250735"/>
            <a:ext cx="612949" cy="4247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9" name="Google Shape;439;p50"/>
          <p:cNvSpPr txBox="1"/>
          <p:nvPr/>
        </p:nvSpPr>
        <p:spPr>
          <a:xfrm>
            <a:off x="7484235" y="633359"/>
            <a:ext cx="3114988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1426" l="0" r="0" t="-19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440" name="Google Shape;44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131" y="1470410"/>
            <a:ext cx="5022618" cy="468610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131" y="1470410"/>
            <a:ext cx="5022618" cy="468610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5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ЦВЕТНОЕ ИЗОБРАЖЕНИЕ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8" name="Google Shape;448;p51"/>
          <p:cNvSpPr/>
          <p:nvPr/>
        </p:nvSpPr>
        <p:spPr>
          <a:xfrm>
            <a:off x="6725698" y="1524337"/>
            <a:ext cx="4377729" cy="4371032"/>
          </a:xfrm>
          <a:prstGeom prst="cube">
            <a:avLst>
              <a:gd fmla="val 6942" name="adj"/>
            </a:avLst>
          </a:prstGeom>
          <a:solidFill>
            <a:srgbClr val="26262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51"/>
          <p:cNvSpPr txBox="1"/>
          <p:nvPr/>
        </p:nvSpPr>
        <p:spPr>
          <a:xfrm>
            <a:off x="6273523" y="1241333"/>
            <a:ext cx="612949" cy="4247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450" name="Google Shape;450;p51"/>
          <p:cNvCxnSpPr/>
          <p:nvPr/>
        </p:nvCxnSpPr>
        <p:spPr>
          <a:xfrm rot="10800000">
            <a:off x="11295128" y="1530710"/>
            <a:ext cx="0" cy="4073256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1" name="Google Shape;451;p51"/>
          <p:cNvCxnSpPr/>
          <p:nvPr/>
        </p:nvCxnSpPr>
        <p:spPr>
          <a:xfrm rot="10800000">
            <a:off x="6743225" y="6173047"/>
            <a:ext cx="3810894" cy="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2" name="Google Shape;452;p51"/>
          <p:cNvCxnSpPr/>
          <p:nvPr/>
        </p:nvCxnSpPr>
        <p:spPr>
          <a:xfrm flipH="1" rot="10800000">
            <a:off x="6514683" y="1464047"/>
            <a:ext cx="341643" cy="341645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53" name="Google Shape;453;p51"/>
          <p:cNvSpPr txBox="1"/>
          <p:nvPr/>
        </p:nvSpPr>
        <p:spPr>
          <a:xfrm>
            <a:off x="11337891" y="3298524"/>
            <a:ext cx="612949" cy="4247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54" name="Google Shape;454;p51"/>
          <p:cNvSpPr txBox="1"/>
          <p:nvPr/>
        </p:nvSpPr>
        <p:spPr>
          <a:xfrm>
            <a:off x="8433343" y="6250735"/>
            <a:ext cx="612949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55" name="Google Shape;455;p51"/>
          <p:cNvSpPr txBox="1"/>
          <p:nvPr/>
        </p:nvSpPr>
        <p:spPr>
          <a:xfrm>
            <a:off x="7484235" y="633359"/>
            <a:ext cx="3114988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1426" l="0" r="0" t="-19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56" name="Google Shape;456;p51"/>
          <p:cNvSpPr txBox="1"/>
          <p:nvPr/>
        </p:nvSpPr>
        <p:spPr>
          <a:xfrm>
            <a:off x="5579840" y="3169978"/>
            <a:ext cx="8439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endParaRPr sz="8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7" name="Google Shape;457;p51"/>
          <p:cNvSpPr/>
          <p:nvPr/>
        </p:nvSpPr>
        <p:spPr>
          <a:xfrm>
            <a:off x="2206659" y="4049513"/>
            <a:ext cx="154704" cy="15069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58" name="Google Shape;458;p51"/>
          <p:cNvGrpSpPr/>
          <p:nvPr/>
        </p:nvGrpSpPr>
        <p:grpSpPr>
          <a:xfrm>
            <a:off x="8376347" y="3813753"/>
            <a:ext cx="317259" cy="306072"/>
            <a:chOff x="8064848" y="3894139"/>
            <a:chExt cx="317259" cy="306072"/>
          </a:xfrm>
        </p:grpSpPr>
        <p:sp>
          <p:nvSpPr>
            <p:cNvPr id="459" name="Google Shape;459;p51"/>
            <p:cNvSpPr/>
            <p:nvPr/>
          </p:nvSpPr>
          <p:spPr>
            <a:xfrm>
              <a:off x="8227402" y="3894139"/>
              <a:ext cx="154704" cy="150698"/>
            </a:xfrm>
            <a:prstGeom prst="rect">
              <a:avLst/>
            </a:prstGeom>
            <a:solidFill>
              <a:srgbClr val="789FF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8142200" y="3971826"/>
              <a:ext cx="154704" cy="150698"/>
            </a:xfrm>
            <a:prstGeom prst="rect">
              <a:avLst/>
            </a:prstGeom>
            <a:solidFill>
              <a:srgbClr val="B6FF3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8064848" y="4049513"/>
              <a:ext cx="154704" cy="150698"/>
            </a:xfrm>
            <a:prstGeom prst="rect">
              <a:avLst/>
            </a:prstGeom>
            <a:solidFill>
              <a:srgbClr val="EB484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62" name="Google Shape;462;p51"/>
          <p:cNvSpPr txBox="1"/>
          <p:nvPr/>
        </p:nvSpPr>
        <p:spPr>
          <a:xfrm>
            <a:off x="6881334" y="4427997"/>
            <a:ext cx="311498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ru-RU" sz="2400">
                <a:solidFill>
                  <a:srgbClr val="EB4848"/>
                </a:solidFill>
                <a:latin typeface="Trebuchet MS"/>
                <a:ea typeface="Trebuchet MS"/>
                <a:cs typeface="Trebuchet MS"/>
                <a:sym typeface="Trebuchet MS"/>
              </a:rPr>
              <a:t>127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ru-RU" sz="2400">
                <a:solidFill>
                  <a:srgbClr val="B6FF3B"/>
                </a:solidFill>
                <a:latin typeface="Trebuchet MS"/>
                <a:ea typeface="Trebuchet MS"/>
                <a:cs typeface="Trebuchet MS"/>
                <a:sym typeface="Trebuchet MS"/>
              </a:rPr>
              <a:t>43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ru-RU" sz="2400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rPr>
              <a:t>240</a:t>
            </a: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ЦВЕТОВЫЕ ПРОСТРАНСТВА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932500" y="1227478"/>
            <a:ext cx="311498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RGB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70" name="Google Shape;470;p52"/>
          <p:cNvGrpSpPr/>
          <p:nvPr/>
        </p:nvGrpSpPr>
        <p:grpSpPr>
          <a:xfrm>
            <a:off x="305028" y="2102997"/>
            <a:ext cx="4563740" cy="3619897"/>
            <a:chOff x="1025299" y="2312547"/>
            <a:chExt cx="4563740" cy="3619897"/>
          </a:xfrm>
        </p:grpSpPr>
        <p:sp>
          <p:nvSpPr>
            <p:cNvPr id="471" name="Google Shape;471;p52"/>
            <p:cNvSpPr txBox="1"/>
            <p:nvPr/>
          </p:nvSpPr>
          <p:spPr>
            <a:xfrm>
              <a:off x="2578295" y="2312547"/>
              <a:ext cx="1314981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B6FF3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Green</a:t>
              </a:r>
              <a:endParaRPr sz="2400">
                <a:solidFill>
                  <a:srgbClr val="B6FF3B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72" name="Google Shape;472;p52"/>
            <p:cNvCxnSpPr/>
            <p:nvPr/>
          </p:nvCxnSpPr>
          <p:spPr>
            <a:xfrm rot="10800000">
              <a:off x="3196865" y="2760527"/>
              <a:ext cx="0" cy="2240783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73" name="Google Shape;473;p52"/>
            <p:cNvCxnSpPr/>
            <p:nvPr/>
          </p:nvCxnSpPr>
          <p:spPr>
            <a:xfrm>
              <a:off x="2681992" y="4418191"/>
              <a:ext cx="1912989" cy="73353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74" name="Google Shape;474;p52"/>
            <p:cNvCxnSpPr/>
            <p:nvPr/>
          </p:nvCxnSpPr>
          <p:spPr>
            <a:xfrm flipH="1">
              <a:off x="1757754" y="4418191"/>
              <a:ext cx="1895788" cy="743578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475" name="Google Shape;475;p52"/>
            <p:cNvSpPr txBox="1"/>
            <p:nvPr/>
          </p:nvSpPr>
          <p:spPr>
            <a:xfrm>
              <a:off x="1025299" y="5015238"/>
              <a:ext cx="773715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EB484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Red</a:t>
              </a:r>
              <a:endParaRPr sz="2400">
                <a:solidFill>
                  <a:srgbClr val="EB4848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6" name="Google Shape;476;p52"/>
            <p:cNvSpPr txBox="1"/>
            <p:nvPr/>
          </p:nvSpPr>
          <p:spPr>
            <a:xfrm>
              <a:off x="4524147" y="4942307"/>
              <a:ext cx="1064892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89F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Blue</a:t>
              </a:r>
              <a:endParaRPr sz="2400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77" name="Google Shape;477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26500" y="2834031"/>
              <a:ext cx="2920635" cy="30984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КОМПЬЮТЕРНОЕ ЗРЕНИЕ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416" y="1274700"/>
            <a:ext cx="5304484" cy="484669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6"/>
          <p:cNvSpPr txBox="1"/>
          <p:nvPr/>
        </p:nvSpPr>
        <p:spPr>
          <a:xfrm>
            <a:off x="8085312" y="3114942"/>
            <a:ext cx="333198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Семантическая информация</a:t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6758614" y="3208561"/>
            <a:ext cx="962986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ЦВЕТОВЫЕ ПРОСТРАНСТВА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932500" y="1227478"/>
            <a:ext cx="311498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RGB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5217564" y="1227478"/>
            <a:ext cx="311498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HSV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058" y="2394464"/>
            <a:ext cx="3505200" cy="262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53"/>
          <p:cNvGrpSpPr/>
          <p:nvPr/>
        </p:nvGrpSpPr>
        <p:grpSpPr>
          <a:xfrm>
            <a:off x="305028" y="2102997"/>
            <a:ext cx="4563740" cy="3619897"/>
            <a:chOff x="1025299" y="2312547"/>
            <a:chExt cx="4563740" cy="3619897"/>
          </a:xfrm>
        </p:grpSpPr>
        <p:sp>
          <p:nvSpPr>
            <p:cNvPr id="488" name="Google Shape;488;p53"/>
            <p:cNvSpPr txBox="1"/>
            <p:nvPr/>
          </p:nvSpPr>
          <p:spPr>
            <a:xfrm>
              <a:off x="2578295" y="2312547"/>
              <a:ext cx="1314981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B6FF3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Green</a:t>
              </a:r>
              <a:endParaRPr sz="2400">
                <a:solidFill>
                  <a:srgbClr val="B6FF3B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89" name="Google Shape;489;p53"/>
            <p:cNvCxnSpPr/>
            <p:nvPr/>
          </p:nvCxnSpPr>
          <p:spPr>
            <a:xfrm rot="10800000">
              <a:off x="3196865" y="2760527"/>
              <a:ext cx="0" cy="2240783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90" name="Google Shape;490;p53"/>
            <p:cNvCxnSpPr/>
            <p:nvPr/>
          </p:nvCxnSpPr>
          <p:spPr>
            <a:xfrm>
              <a:off x="2681992" y="4418191"/>
              <a:ext cx="1912989" cy="73353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91" name="Google Shape;491;p53"/>
            <p:cNvCxnSpPr/>
            <p:nvPr/>
          </p:nvCxnSpPr>
          <p:spPr>
            <a:xfrm flipH="1">
              <a:off x="1757754" y="4418191"/>
              <a:ext cx="1895788" cy="743578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492" name="Google Shape;492;p53"/>
            <p:cNvSpPr txBox="1"/>
            <p:nvPr/>
          </p:nvSpPr>
          <p:spPr>
            <a:xfrm>
              <a:off x="1025299" y="5015238"/>
              <a:ext cx="773715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EB484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Red</a:t>
              </a:r>
              <a:endParaRPr sz="2400">
                <a:solidFill>
                  <a:srgbClr val="EB4848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3" name="Google Shape;493;p53"/>
            <p:cNvSpPr txBox="1"/>
            <p:nvPr/>
          </p:nvSpPr>
          <p:spPr>
            <a:xfrm>
              <a:off x="4524147" y="4942307"/>
              <a:ext cx="1064892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89F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Blue</a:t>
              </a:r>
              <a:endParaRPr sz="2400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94" name="Google Shape;494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6500" y="2834031"/>
              <a:ext cx="2920635" cy="30984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ЦВЕТОВЫЕ ПРОСТРАНСТВА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1" name="Google Shape;501;p54"/>
          <p:cNvSpPr txBox="1"/>
          <p:nvPr/>
        </p:nvSpPr>
        <p:spPr>
          <a:xfrm>
            <a:off x="932500" y="1227478"/>
            <a:ext cx="311498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RGB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2" name="Google Shape;502;p54"/>
          <p:cNvSpPr txBox="1"/>
          <p:nvPr/>
        </p:nvSpPr>
        <p:spPr>
          <a:xfrm>
            <a:off x="5217564" y="1227478"/>
            <a:ext cx="311498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HSV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3" name="Google Shape;503;p54"/>
          <p:cNvSpPr txBox="1"/>
          <p:nvPr/>
        </p:nvSpPr>
        <p:spPr>
          <a:xfrm>
            <a:off x="8900844" y="1227478"/>
            <a:ext cx="311498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YUV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4" name="Google Shape;50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058" y="2394464"/>
            <a:ext cx="3505200" cy="262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4"/>
          <p:cNvGrpSpPr/>
          <p:nvPr/>
        </p:nvGrpSpPr>
        <p:grpSpPr>
          <a:xfrm>
            <a:off x="305028" y="2102997"/>
            <a:ext cx="4563740" cy="3619897"/>
            <a:chOff x="1025299" y="2312547"/>
            <a:chExt cx="4563740" cy="3619897"/>
          </a:xfrm>
        </p:grpSpPr>
        <p:sp>
          <p:nvSpPr>
            <p:cNvPr id="506" name="Google Shape;506;p54"/>
            <p:cNvSpPr txBox="1"/>
            <p:nvPr/>
          </p:nvSpPr>
          <p:spPr>
            <a:xfrm>
              <a:off x="2578295" y="2312547"/>
              <a:ext cx="1314981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B6FF3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Green</a:t>
              </a:r>
              <a:endParaRPr sz="2400">
                <a:solidFill>
                  <a:srgbClr val="B6FF3B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07" name="Google Shape;507;p54"/>
            <p:cNvCxnSpPr/>
            <p:nvPr/>
          </p:nvCxnSpPr>
          <p:spPr>
            <a:xfrm rot="10800000">
              <a:off x="3196865" y="2760527"/>
              <a:ext cx="0" cy="2240783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08" name="Google Shape;508;p54"/>
            <p:cNvCxnSpPr/>
            <p:nvPr/>
          </p:nvCxnSpPr>
          <p:spPr>
            <a:xfrm>
              <a:off x="2681992" y="4418191"/>
              <a:ext cx="1912989" cy="73353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09" name="Google Shape;509;p54"/>
            <p:cNvCxnSpPr/>
            <p:nvPr/>
          </p:nvCxnSpPr>
          <p:spPr>
            <a:xfrm flipH="1">
              <a:off x="1757754" y="4418191"/>
              <a:ext cx="1895788" cy="743578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10" name="Google Shape;510;p54"/>
            <p:cNvSpPr txBox="1"/>
            <p:nvPr/>
          </p:nvSpPr>
          <p:spPr>
            <a:xfrm>
              <a:off x="1025299" y="5015238"/>
              <a:ext cx="773715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EB484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Red</a:t>
              </a:r>
              <a:endParaRPr sz="2400">
                <a:solidFill>
                  <a:srgbClr val="EB4848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1" name="Google Shape;511;p54"/>
            <p:cNvSpPr txBox="1"/>
            <p:nvPr/>
          </p:nvSpPr>
          <p:spPr>
            <a:xfrm>
              <a:off x="4524147" y="4942307"/>
              <a:ext cx="1064892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789F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Blue</a:t>
              </a:r>
              <a:endParaRPr sz="2400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12" name="Google Shape;512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6500" y="2834031"/>
              <a:ext cx="2920635" cy="30984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54"/>
          <p:cNvGrpSpPr/>
          <p:nvPr/>
        </p:nvGrpSpPr>
        <p:grpSpPr>
          <a:xfrm>
            <a:off x="9070322" y="2186889"/>
            <a:ext cx="2686023" cy="3560769"/>
            <a:chOff x="9128380" y="2390089"/>
            <a:chExt cx="2686023" cy="3560769"/>
          </a:xfrm>
        </p:grpSpPr>
        <p:pic>
          <p:nvPicPr>
            <p:cNvPr descr="Изображение выглядит как легкий&#10;&#10;Автоматически созданное описание" id="514" name="Google Shape;514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186436" y="2390089"/>
              <a:ext cx="2627965" cy="26279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5" name="Google Shape;515;p54"/>
            <p:cNvGrpSpPr/>
            <p:nvPr/>
          </p:nvGrpSpPr>
          <p:grpSpPr>
            <a:xfrm>
              <a:off x="9128380" y="2445348"/>
              <a:ext cx="2686023" cy="3505510"/>
              <a:chOff x="9128380" y="2445348"/>
              <a:chExt cx="2686023" cy="3505510"/>
            </a:xfrm>
          </p:grpSpPr>
          <p:sp>
            <p:nvSpPr>
              <p:cNvPr id="516" name="Google Shape;516;p54"/>
              <p:cNvSpPr/>
              <p:nvPr/>
            </p:nvSpPr>
            <p:spPr>
              <a:xfrm rot="-5400000">
                <a:off x="10258448" y="4394903"/>
                <a:ext cx="483944" cy="2627966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0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7" name="Google Shape;517;p54"/>
              <p:cNvSpPr txBox="1"/>
              <p:nvPr/>
            </p:nvSpPr>
            <p:spPr>
              <a:xfrm>
                <a:off x="9200950" y="5507864"/>
                <a:ext cx="482774" cy="424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Y</a:t>
                </a:r>
                <a:endParaRPr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8" name="Google Shape;518;p54"/>
              <p:cNvSpPr txBox="1"/>
              <p:nvPr/>
            </p:nvSpPr>
            <p:spPr>
              <a:xfrm>
                <a:off x="9128380" y="2445348"/>
                <a:ext cx="753858" cy="424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UV</a:t>
                </a:r>
                <a:endParaRPr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3D ИЗОБРАЖЕНИЕ</a:t>
            </a:r>
            <a:endParaRPr/>
          </a:p>
        </p:txBody>
      </p:sp>
      <p:pic>
        <p:nvPicPr>
          <p:cNvPr descr="Изображение выглядит как темный, черный, освещенный, экран&#10;&#10;Автоматически созданное описание" id="525" name="Google Shape;52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71" y="1468942"/>
            <a:ext cx="4589903" cy="44318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3D ИЗОБРАЖЕНИЕ</a:t>
            </a:r>
            <a:endParaRPr/>
          </a:p>
        </p:txBody>
      </p:sp>
      <p:pic>
        <p:nvPicPr>
          <p:cNvPr descr="Изображение выглядит как темный, черный, освещенный, экран&#10;&#10;Автоматически созданное описание" id="532" name="Google Shape;53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71" y="1468942"/>
            <a:ext cx="4589903" cy="44318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33" name="Google Shape;533;p56"/>
          <p:cNvGrpSpPr/>
          <p:nvPr/>
        </p:nvGrpSpPr>
        <p:grpSpPr>
          <a:xfrm>
            <a:off x="6684414" y="1433020"/>
            <a:ext cx="4589451" cy="4472479"/>
            <a:chOff x="1552295" y="1910234"/>
            <a:chExt cx="4059501" cy="3956036"/>
          </a:xfrm>
        </p:grpSpPr>
        <p:sp>
          <p:nvSpPr>
            <p:cNvPr id="534" name="Google Shape;534;p56"/>
            <p:cNvSpPr/>
            <p:nvPr/>
          </p:nvSpPr>
          <p:spPr>
            <a:xfrm>
              <a:off x="1555612" y="1910234"/>
              <a:ext cx="4056184" cy="3956036"/>
            </a:xfrm>
            <a:prstGeom prst="cube">
              <a:avLst>
                <a:gd fmla="val 28278" name="adj"/>
              </a:avLst>
            </a:prstGeom>
            <a:solidFill>
              <a:srgbClr val="0C0C0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35" name="Google Shape;535;p56"/>
            <p:cNvCxnSpPr/>
            <p:nvPr/>
          </p:nvCxnSpPr>
          <p:spPr>
            <a:xfrm>
              <a:off x="2660650" y="1910234"/>
              <a:ext cx="0" cy="2856076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6" name="Google Shape;536;p56"/>
            <p:cNvCxnSpPr/>
            <p:nvPr/>
          </p:nvCxnSpPr>
          <p:spPr>
            <a:xfrm flipH="1">
              <a:off x="1568450" y="4756150"/>
              <a:ext cx="1092200" cy="11049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7" name="Google Shape;537;p56"/>
            <p:cNvCxnSpPr/>
            <p:nvPr/>
          </p:nvCxnSpPr>
          <p:spPr>
            <a:xfrm>
              <a:off x="2663190" y="4751389"/>
              <a:ext cx="2943860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8" name="Google Shape;538;p56"/>
            <p:cNvSpPr/>
            <p:nvPr/>
          </p:nvSpPr>
          <p:spPr>
            <a:xfrm>
              <a:off x="1552295" y="1910234"/>
              <a:ext cx="4056184" cy="3956036"/>
            </a:xfrm>
            <a:prstGeom prst="cube">
              <a:avLst>
                <a:gd fmla="val 28278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39" name="Google Shape;539;p56"/>
          <p:cNvSpPr txBox="1"/>
          <p:nvPr/>
        </p:nvSpPr>
        <p:spPr>
          <a:xfrm>
            <a:off x="7835927" y="814229"/>
            <a:ext cx="311498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Трёхмерный тензор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3D ИЗОБРАЖЕНИЕ</a:t>
            </a:r>
            <a:endParaRPr/>
          </a:p>
        </p:txBody>
      </p:sp>
      <p:pic>
        <p:nvPicPr>
          <p:cNvPr descr="Изображение выглядит как темный, черный, освещенный, экран&#10;&#10;Автоматически созданное описание" id="546" name="Google Shape;5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71" y="1468942"/>
            <a:ext cx="4589903" cy="44318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47" name="Google Shape;547;p57"/>
          <p:cNvGrpSpPr/>
          <p:nvPr/>
        </p:nvGrpSpPr>
        <p:grpSpPr>
          <a:xfrm>
            <a:off x="6684414" y="1433020"/>
            <a:ext cx="4589451" cy="4472479"/>
            <a:chOff x="1552295" y="1910234"/>
            <a:chExt cx="4059501" cy="3956036"/>
          </a:xfrm>
        </p:grpSpPr>
        <p:sp>
          <p:nvSpPr>
            <p:cNvPr id="548" name="Google Shape;548;p57"/>
            <p:cNvSpPr/>
            <p:nvPr/>
          </p:nvSpPr>
          <p:spPr>
            <a:xfrm>
              <a:off x="1555612" y="1910234"/>
              <a:ext cx="4056184" cy="3956036"/>
            </a:xfrm>
            <a:prstGeom prst="cube">
              <a:avLst>
                <a:gd fmla="val 28278" name="adj"/>
              </a:avLst>
            </a:prstGeom>
            <a:solidFill>
              <a:srgbClr val="0C0C0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49" name="Google Shape;549;p57"/>
            <p:cNvCxnSpPr/>
            <p:nvPr/>
          </p:nvCxnSpPr>
          <p:spPr>
            <a:xfrm>
              <a:off x="2660650" y="1910234"/>
              <a:ext cx="0" cy="2856076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0" name="Google Shape;550;p57"/>
            <p:cNvCxnSpPr/>
            <p:nvPr/>
          </p:nvCxnSpPr>
          <p:spPr>
            <a:xfrm flipH="1">
              <a:off x="1568450" y="4756150"/>
              <a:ext cx="1092200" cy="11049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1" name="Google Shape;551;p57"/>
            <p:cNvCxnSpPr/>
            <p:nvPr/>
          </p:nvCxnSpPr>
          <p:spPr>
            <a:xfrm>
              <a:off x="2663190" y="4751389"/>
              <a:ext cx="2943860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Изображение выглядит как животное, часы, темный, передний&#10;&#10;Автоматически созданное описание" id="552" name="Google Shape;552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15265" y="2473385"/>
              <a:ext cx="2936878" cy="2829733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53" name="Google Shape;553;p57"/>
            <p:cNvSpPr/>
            <p:nvPr/>
          </p:nvSpPr>
          <p:spPr>
            <a:xfrm>
              <a:off x="1552295" y="1910234"/>
              <a:ext cx="4056184" cy="3956036"/>
            </a:xfrm>
            <a:prstGeom prst="cube">
              <a:avLst>
                <a:gd fmla="val 28278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54" name="Google Shape;554;p57"/>
          <p:cNvSpPr txBox="1"/>
          <p:nvPr/>
        </p:nvSpPr>
        <p:spPr>
          <a:xfrm>
            <a:off x="7835927" y="814229"/>
            <a:ext cx="311498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Трёхмерный тензор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3D ИЗОБРАЖЕНИЕ</a:t>
            </a:r>
            <a:endParaRPr/>
          </a:p>
        </p:txBody>
      </p:sp>
      <p:pic>
        <p:nvPicPr>
          <p:cNvPr descr="Изображение выглядит как темный, черный, освещенный, экран&#10;&#10;Автоматически созданное описание" id="561" name="Google Shape;56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71" y="1468942"/>
            <a:ext cx="4589903" cy="44318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62" name="Google Shape;562;p58"/>
          <p:cNvGrpSpPr/>
          <p:nvPr/>
        </p:nvGrpSpPr>
        <p:grpSpPr>
          <a:xfrm>
            <a:off x="6684414" y="1433020"/>
            <a:ext cx="4589451" cy="4472479"/>
            <a:chOff x="1552295" y="1910234"/>
            <a:chExt cx="4059501" cy="3956036"/>
          </a:xfrm>
        </p:grpSpPr>
        <p:sp>
          <p:nvSpPr>
            <p:cNvPr id="563" name="Google Shape;563;p58"/>
            <p:cNvSpPr/>
            <p:nvPr/>
          </p:nvSpPr>
          <p:spPr>
            <a:xfrm>
              <a:off x="1555612" y="1910234"/>
              <a:ext cx="4056184" cy="3956036"/>
            </a:xfrm>
            <a:prstGeom prst="cube">
              <a:avLst>
                <a:gd fmla="val 28278" name="adj"/>
              </a:avLst>
            </a:prstGeom>
            <a:solidFill>
              <a:srgbClr val="0C0C0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64" name="Google Shape;564;p58"/>
            <p:cNvCxnSpPr/>
            <p:nvPr/>
          </p:nvCxnSpPr>
          <p:spPr>
            <a:xfrm>
              <a:off x="2660650" y="1910234"/>
              <a:ext cx="0" cy="2856076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5" name="Google Shape;565;p58"/>
            <p:cNvCxnSpPr/>
            <p:nvPr/>
          </p:nvCxnSpPr>
          <p:spPr>
            <a:xfrm flipH="1">
              <a:off x="1568450" y="4756150"/>
              <a:ext cx="1092200" cy="11049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6" name="Google Shape;566;p58"/>
            <p:cNvCxnSpPr/>
            <p:nvPr/>
          </p:nvCxnSpPr>
          <p:spPr>
            <a:xfrm>
              <a:off x="2663190" y="4751389"/>
              <a:ext cx="2943860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7" name="Google Shape;567;p58"/>
            <p:cNvSpPr/>
            <p:nvPr/>
          </p:nvSpPr>
          <p:spPr>
            <a:xfrm>
              <a:off x="1552295" y="1910234"/>
              <a:ext cx="4056184" cy="3956036"/>
            </a:xfrm>
            <a:prstGeom prst="cube">
              <a:avLst>
                <a:gd fmla="val 28278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68" name="Google Shape;568;p58"/>
          <p:cNvSpPr txBox="1"/>
          <p:nvPr/>
        </p:nvSpPr>
        <p:spPr>
          <a:xfrm>
            <a:off x="7735444" y="3283678"/>
            <a:ext cx="2021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Воксель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58"/>
          <p:cNvSpPr/>
          <p:nvPr/>
        </p:nvSpPr>
        <p:spPr>
          <a:xfrm>
            <a:off x="8548784" y="3707843"/>
            <a:ext cx="247265" cy="241160"/>
          </a:xfrm>
          <a:prstGeom prst="cube">
            <a:avLst>
              <a:gd fmla="val 28278" name="adj"/>
            </a:avLst>
          </a:prstGeom>
          <a:solidFill>
            <a:srgbClr val="0C0C0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52" y="1982247"/>
            <a:ext cx="5500688" cy="35630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6" name="Google Shape;576;p5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ВИДЕО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ВИДЕО</a:t>
            </a:r>
            <a:endParaRPr/>
          </a:p>
        </p:txBody>
      </p:sp>
      <p:grpSp>
        <p:nvGrpSpPr>
          <p:cNvPr id="583" name="Google Shape;583;p60"/>
          <p:cNvGrpSpPr/>
          <p:nvPr/>
        </p:nvGrpSpPr>
        <p:grpSpPr>
          <a:xfrm>
            <a:off x="6181636" y="1395318"/>
            <a:ext cx="5715613" cy="1164794"/>
            <a:chOff x="6744343" y="1446396"/>
            <a:chExt cx="6609916" cy="1347045"/>
          </a:xfrm>
        </p:grpSpPr>
        <p:sp>
          <p:nvSpPr>
            <p:cNvPr id="584" name="Google Shape;584;p60"/>
            <p:cNvSpPr/>
            <p:nvPr/>
          </p:nvSpPr>
          <p:spPr>
            <a:xfrm>
              <a:off x="6744343" y="1446396"/>
              <a:ext cx="6609916" cy="1347045"/>
            </a:xfrm>
            <a:prstGeom prst="rect">
              <a:avLst/>
            </a:prstGeom>
            <a:solidFill>
              <a:srgbClr val="0C0C0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Изображение выглядит как здание, человек, дорога, мужчина&#10;&#10;Автоматически созданное описание" id="585" name="Google Shape;585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6382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здание, стоит, мужчина, держит&#10;&#10;Автоматически созданное описание" id="586" name="Google Shape;586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6809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игрушка, здание, кухня, стоит&#10;&#10;Автоматически созданное описание" id="587" name="Google Shape;587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72360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8" name="Google Shape;588;p60"/>
          <p:cNvSpPr txBox="1"/>
          <p:nvPr/>
        </p:nvSpPr>
        <p:spPr>
          <a:xfrm>
            <a:off x="7609608" y="1755837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60"/>
          <p:cNvSpPr txBox="1"/>
          <p:nvPr/>
        </p:nvSpPr>
        <p:spPr>
          <a:xfrm>
            <a:off x="9619278" y="1755837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60"/>
          <p:cNvSpPr txBox="1"/>
          <p:nvPr/>
        </p:nvSpPr>
        <p:spPr>
          <a:xfrm>
            <a:off x="7122493" y="883731"/>
            <a:ext cx="437407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Последовательность кадров</a:t>
            </a:r>
            <a:endParaRPr/>
          </a:p>
        </p:txBody>
      </p:sp>
      <p:pic>
        <p:nvPicPr>
          <p:cNvPr id="591" name="Google Shape;591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552" y="1982247"/>
            <a:ext cx="5500688" cy="35630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1"/>
          <p:cNvSpPr/>
          <p:nvPr/>
        </p:nvSpPr>
        <p:spPr>
          <a:xfrm>
            <a:off x="7299283" y="3343170"/>
            <a:ext cx="3574291" cy="2759341"/>
          </a:xfrm>
          <a:prstGeom prst="cube">
            <a:avLst>
              <a:gd fmla="val 28278" name="adj"/>
            </a:avLst>
          </a:prstGeom>
          <a:solidFill>
            <a:srgbClr val="0C0C0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98" name="Google Shape;598;p61"/>
          <p:cNvCxnSpPr/>
          <p:nvPr/>
        </p:nvCxnSpPr>
        <p:spPr>
          <a:xfrm>
            <a:off x="8069960" y="3343170"/>
            <a:ext cx="0" cy="199211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61"/>
          <p:cNvCxnSpPr/>
          <p:nvPr/>
        </p:nvCxnSpPr>
        <p:spPr>
          <a:xfrm flipH="1">
            <a:off x="7310597" y="5324475"/>
            <a:ext cx="759459" cy="774395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61"/>
          <p:cNvCxnSpPr/>
          <p:nvPr/>
        </p:nvCxnSpPr>
        <p:spPr>
          <a:xfrm>
            <a:off x="8070082" y="5324880"/>
            <a:ext cx="279931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Изображение выглядит как здание, стоит, мужчина, держит&#10;&#10;Автоматически созданное описание" id="601" name="Google Shape;60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7796" y="3649997"/>
            <a:ext cx="2729579" cy="19957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2" name="Google Shape;602;p6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ВИДЕО</a:t>
            </a:r>
            <a:endParaRPr/>
          </a:p>
        </p:txBody>
      </p:sp>
      <p:grpSp>
        <p:nvGrpSpPr>
          <p:cNvPr id="603" name="Google Shape;603;p61"/>
          <p:cNvGrpSpPr/>
          <p:nvPr/>
        </p:nvGrpSpPr>
        <p:grpSpPr>
          <a:xfrm>
            <a:off x="6181636" y="1395318"/>
            <a:ext cx="5715613" cy="1164794"/>
            <a:chOff x="6744343" y="1446396"/>
            <a:chExt cx="6609916" cy="1347045"/>
          </a:xfrm>
        </p:grpSpPr>
        <p:sp>
          <p:nvSpPr>
            <p:cNvPr id="604" name="Google Shape;604;p61"/>
            <p:cNvSpPr/>
            <p:nvPr/>
          </p:nvSpPr>
          <p:spPr>
            <a:xfrm>
              <a:off x="6744343" y="1446396"/>
              <a:ext cx="6609916" cy="1347045"/>
            </a:xfrm>
            <a:prstGeom prst="rect">
              <a:avLst/>
            </a:prstGeom>
            <a:solidFill>
              <a:srgbClr val="0C0C0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Изображение выглядит как здание, человек, дорога, мужчина&#10;&#10;Автоматически созданное описание" id="605" name="Google Shape;605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6382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здание, стоит, мужчина, держит&#10;&#10;Автоматически созданное описание" id="606" name="Google Shape;606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6809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игрушка, здание, кухня, стоит&#10;&#10;Автоматически созданное описание" id="607" name="Google Shape;607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72360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p61"/>
          <p:cNvSpPr txBox="1"/>
          <p:nvPr/>
        </p:nvSpPr>
        <p:spPr>
          <a:xfrm>
            <a:off x="7609608" y="1755837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9" name="Google Shape;609;p61"/>
          <p:cNvSpPr txBox="1"/>
          <p:nvPr/>
        </p:nvSpPr>
        <p:spPr>
          <a:xfrm>
            <a:off x="9619278" y="1755837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0" name="Google Shape;610;p61"/>
          <p:cNvSpPr txBox="1"/>
          <p:nvPr/>
        </p:nvSpPr>
        <p:spPr>
          <a:xfrm>
            <a:off x="7122493" y="883731"/>
            <a:ext cx="437407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Последовательность кадров</a:t>
            </a:r>
            <a:endParaRPr/>
          </a:p>
        </p:txBody>
      </p:sp>
      <p:sp>
        <p:nvSpPr>
          <p:cNvPr id="611" name="Google Shape;611;p61"/>
          <p:cNvSpPr/>
          <p:nvPr/>
        </p:nvSpPr>
        <p:spPr>
          <a:xfrm>
            <a:off x="7296360" y="3343170"/>
            <a:ext cx="3574291" cy="2759341"/>
          </a:xfrm>
          <a:prstGeom prst="cube">
            <a:avLst>
              <a:gd fmla="val 28278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2" name="Google Shape;612;p61"/>
          <p:cNvSpPr txBox="1"/>
          <p:nvPr/>
        </p:nvSpPr>
        <p:spPr>
          <a:xfrm>
            <a:off x="7768496" y="2813858"/>
            <a:ext cx="3283574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Трёхмерный тензор</a:t>
            </a:r>
            <a:endParaRPr/>
          </a:p>
        </p:txBody>
      </p:sp>
      <p:pic>
        <p:nvPicPr>
          <p:cNvPr id="613" name="Google Shape;613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552" y="1982247"/>
            <a:ext cx="5500688" cy="35630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ОБРАБОТКА ИЗОБРАЖЕНИЙ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КЛАССИФИКАЦИЯ ИЗОБРАЖЕНИЙ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8085312" y="3280042"/>
            <a:ext cx="29636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“Котик”</a:t>
            </a:r>
            <a:endParaRPr b="0" i="0" sz="4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84014" y="3208561"/>
            <a:ext cx="1318586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416" y="1274700"/>
            <a:ext cx="5304484" cy="484669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ОБРАБОТКА ИЗОБРАЖЕНИЙ</a:t>
            </a:r>
            <a:endParaRPr/>
          </a:p>
        </p:txBody>
      </p:sp>
      <p:sp>
        <p:nvSpPr>
          <p:cNvPr id="625" name="Google Shape;625;p63"/>
          <p:cNvSpPr/>
          <p:nvPr/>
        </p:nvSpPr>
        <p:spPr>
          <a:xfrm>
            <a:off x="492370" y="1929284"/>
            <a:ext cx="4883498" cy="3788228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B8FF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 1</a:t>
            </a:r>
            <a:endParaRPr/>
          </a:p>
        </p:txBody>
      </p:sp>
      <p:sp>
        <p:nvSpPr>
          <p:cNvPr id="626" name="Google Shape;626;p63"/>
          <p:cNvSpPr/>
          <p:nvPr/>
        </p:nvSpPr>
        <p:spPr>
          <a:xfrm>
            <a:off x="6702251" y="1929284"/>
            <a:ext cx="4883498" cy="3788228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 2</a:t>
            </a:r>
            <a:endParaRPr/>
          </a:p>
        </p:txBody>
      </p:sp>
      <p:sp>
        <p:nvSpPr>
          <p:cNvPr id="627" name="Google Shape;627;p63"/>
          <p:cNvSpPr/>
          <p:nvPr/>
        </p:nvSpPr>
        <p:spPr>
          <a:xfrm>
            <a:off x="5788144" y="3567165"/>
            <a:ext cx="565766" cy="5275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634" name="Google Shape;63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891" y="1969476"/>
            <a:ext cx="4540353" cy="4018696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5" name="Google Shape;63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5238" y="1969476"/>
            <a:ext cx="4540352" cy="4018695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6" name="Google Shape;636;p64"/>
          <p:cNvSpPr/>
          <p:nvPr/>
        </p:nvSpPr>
        <p:spPr>
          <a:xfrm>
            <a:off x="5637417" y="3557116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7" name="Google Shape;637;p64"/>
          <p:cNvSpPr txBox="1"/>
          <p:nvPr/>
        </p:nvSpPr>
        <p:spPr>
          <a:xfrm>
            <a:off x="5618718" y="2708859"/>
            <a:ext cx="1065100" cy="7017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38" name="Google Shape;638;p64"/>
          <p:cNvSpPr txBox="1"/>
          <p:nvPr/>
        </p:nvSpPr>
        <p:spPr>
          <a:xfrm>
            <a:off x="2099414" y="1160094"/>
            <a:ext cx="8210902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Линейное преобразование интенсивности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645" name="Google Shape;64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891" y="1969476"/>
            <a:ext cx="4540353" cy="4018696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6" name="Google Shape;64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5238" y="1969476"/>
            <a:ext cx="4540352" cy="4018694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7" name="Google Shape;647;p65"/>
          <p:cNvSpPr/>
          <p:nvPr/>
        </p:nvSpPr>
        <p:spPr>
          <a:xfrm>
            <a:off x="5637417" y="3557116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8" name="Google Shape;648;p65"/>
          <p:cNvSpPr txBox="1"/>
          <p:nvPr/>
        </p:nvSpPr>
        <p:spPr>
          <a:xfrm>
            <a:off x="5544178" y="2708859"/>
            <a:ext cx="1214179" cy="7017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49" name="Google Shape;649;p65"/>
          <p:cNvSpPr txBox="1"/>
          <p:nvPr/>
        </p:nvSpPr>
        <p:spPr>
          <a:xfrm>
            <a:off x="2099414" y="1160094"/>
            <a:ext cx="8210902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Линейное преобразование интенсивности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sp>
        <p:nvSpPr>
          <p:cNvPr id="656" name="Google Shape;656;p66"/>
          <p:cNvSpPr txBox="1"/>
          <p:nvPr/>
        </p:nvSpPr>
        <p:spPr>
          <a:xfrm>
            <a:off x="1875798" y="1160094"/>
            <a:ext cx="8658139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Нелинейное преобразование интенсивности</a:t>
            </a:r>
            <a:endParaRPr/>
          </a:p>
        </p:txBody>
      </p:sp>
      <p:grpSp>
        <p:nvGrpSpPr>
          <p:cNvPr id="657" name="Google Shape;657;p66"/>
          <p:cNvGrpSpPr/>
          <p:nvPr/>
        </p:nvGrpSpPr>
        <p:grpSpPr>
          <a:xfrm>
            <a:off x="3461537" y="2053693"/>
            <a:ext cx="5530063" cy="4311671"/>
            <a:chOff x="3245637" y="1863193"/>
            <a:chExt cx="5936334" cy="4628432"/>
          </a:xfrm>
        </p:grpSpPr>
        <p:cxnSp>
          <p:nvCxnSpPr>
            <p:cNvPr id="658" name="Google Shape;658;p66"/>
            <p:cNvCxnSpPr/>
            <p:nvPr/>
          </p:nvCxnSpPr>
          <p:spPr>
            <a:xfrm>
              <a:off x="4229746" y="5918137"/>
              <a:ext cx="4342754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59" name="Google Shape;659;p66"/>
            <p:cNvCxnSpPr/>
            <p:nvPr/>
          </p:nvCxnSpPr>
          <p:spPr>
            <a:xfrm rot="10800000">
              <a:off x="4537493" y="2049981"/>
              <a:ext cx="0" cy="4156696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60" name="Google Shape;660;p66"/>
            <p:cNvCxnSpPr/>
            <p:nvPr/>
          </p:nvCxnSpPr>
          <p:spPr>
            <a:xfrm rot="10800000">
              <a:off x="8038196" y="2483092"/>
              <a:ext cx="0" cy="3435875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61" name="Google Shape;661;p66"/>
            <p:cNvCxnSpPr/>
            <p:nvPr/>
          </p:nvCxnSpPr>
          <p:spPr>
            <a:xfrm>
              <a:off x="4557091" y="2514676"/>
              <a:ext cx="3511508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62" name="Google Shape;662;p66"/>
            <p:cNvCxnSpPr/>
            <p:nvPr/>
          </p:nvCxnSpPr>
          <p:spPr>
            <a:xfrm flipH="1" rot="10800000">
              <a:off x="4552691" y="2526311"/>
              <a:ext cx="3494302" cy="3389206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63" name="Google Shape;663;p66"/>
            <p:cNvSpPr/>
            <p:nvPr/>
          </p:nvSpPr>
          <p:spPr>
            <a:xfrm>
              <a:off x="4569907" y="2533325"/>
              <a:ext cx="3498692" cy="3359412"/>
            </a:xfrm>
            <a:custGeom>
              <a:rect b="b" l="l" r="r" t="t"/>
              <a:pathLst>
                <a:path extrusionOk="0" h="575931" w="640443">
                  <a:moveTo>
                    <a:pt x="0" y="575931"/>
                  </a:moveTo>
                  <a:cubicBezTo>
                    <a:pt x="83306" y="133129"/>
                    <a:pt x="280912" y="52277"/>
                    <a:pt x="640443" y="0"/>
                  </a:cubicBezTo>
                </a:path>
              </a:pathLst>
            </a:custGeom>
            <a:noFill/>
            <a:ln cap="flat" cmpd="sng" w="762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4" name="Google Shape;664;p66"/>
            <p:cNvSpPr txBox="1"/>
            <p:nvPr/>
          </p:nvSpPr>
          <p:spPr>
            <a:xfrm>
              <a:off x="8282365" y="6066893"/>
              <a:ext cx="899606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Input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5" name="Google Shape;665;p66"/>
            <p:cNvSpPr txBox="1"/>
            <p:nvPr/>
          </p:nvSpPr>
          <p:spPr>
            <a:xfrm>
              <a:off x="3245637" y="1863193"/>
              <a:ext cx="1143263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Output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6" name="Google Shape;666;p66"/>
            <p:cNvSpPr txBox="1"/>
            <p:nvPr/>
          </p:nvSpPr>
          <p:spPr>
            <a:xfrm>
              <a:off x="4075784" y="2320393"/>
              <a:ext cx="346569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A5A5A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2400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7" name="Google Shape;667;p66"/>
            <p:cNvSpPr txBox="1"/>
            <p:nvPr/>
          </p:nvSpPr>
          <p:spPr>
            <a:xfrm>
              <a:off x="4075784" y="5997043"/>
              <a:ext cx="346569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A5A5A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 sz="2400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8" name="Google Shape;668;p66"/>
            <p:cNvSpPr txBox="1"/>
            <p:nvPr/>
          </p:nvSpPr>
          <p:spPr>
            <a:xfrm>
              <a:off x="7876259" y="5968468"/>
              <a:ext cx="346569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rgbClr val="A5A5A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2400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675" name="Google Shape;67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891" y="1969476"/>
            <a:ext cx="4540353" cy="4018696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6" name="Google Shape;67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5238" y="1969476"/>
            <a:ext cx="4540351" cy="4018694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7" name="Google Shape;677;p67"/>
          <p:cNvSpPr/>
          <p:nvPr/>
        </p:nvSpPr>
        <p:spPr>
          <a:xfrm>
            <a:off x="5637417" y="43119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8" name="Google Shape;678;p67"/>
          <p:cNvSpPr txBox="1"/>
          <p:nvPr/>
        </p:nvSpPr>
        <p:spPr>
          <a:xfrm>
            <a:off x="1875798" y="1160094"/>
            <a:ext cx="8658139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Нелинейное преобразование интенсивности</a:t>
            </a:r>
            <a:endParaRPr/>
          </a:p>
        </p:txBody>
      </p:sp>
      <p:grpSp>
        <p:nvGrpSpPr>
          <p:cNvPr id="679" name="Google Shape;679;p67"/>
          <p:cNvGrpSpPr/>
          <p:nvPr/>
        </p:nvGrpSpPr>
        <p:grpSpPr>
          <a:xfrm>
            <a:off x="5233046" y="2277386"/>
            <a:ext cx="1700732" cy="1627867"/>
            <a:chOff x="5285433" y="2028553"/>
            <a:chExt cx="1276141" cy="1221467"/>
          </a:xfrm>
        </p:grpSpPr>
        <p:cxnSp>
          <p:nvCxnSpPr>
            <p:cNvPr id="680" name="Google Shape;680;p67"/>
            <p:cNvCxnSpPr/>
            <p:nvPr/>
          </p:nvCxnSpPr>
          <p:spPr>
            <a:xfrm>
              <a:off x="5285433" y="3165231"/>
              <a:ext cx="1276141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81" name="Google Shape;681;p67"/>
            <p:cNvCxnSpPr/>
            <p:nvPr/>
          </p:nvCxnSpPr>
          <p:spPr>
            <a:xfrm rot="10800000">
              <a:off x="5375866" y="2028553"/>
              <a:ext cx="0" cy="1221467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82" name="Google Shape;682;p67"/>
            <p:cNvCxnSpPr/>
            <p:nvPr/>
          </p:nvCxnSpPr>
          <p:spPr>
            <a:xfrm rot="10800000">
              <a:off x="6404566" y="2155825"/>
              <a:ext cx="0" cy="100965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83" name="Google Shape;683;p67"/>
            <p:cNvCxnSpPr/>
            <p:nvPr/>
          </p:nvCxnSpPr>
          <p:spPr>
            <a:xfrm>
              <a:off x="5381625" y="2165106"/>
              <a:ext cx="1031875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84" name="Google Shape;684;p67"/>
            <p:cNvCxnSpPr/>
            <p:nvPr/>
          </p:nvCxnSpPr>
          <p:spPr>
            <a:xfrm flipH="1" rot="10800000">
              <a:off x="5380332" y="2168525"/>
              <a:ext cx="1026819" cy="995936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85" name="Google Shape;685;p67"/>
            <p:cNvSpPr/>
            <p:nvPr/>
          </p:nvSpPr>
          <p:spPr>
            <a:xfrm>
              <a:off x="5385391" y="2178050"/>
              <a:ext cx="1028109" cy="987181"/>
            </a:xfrm>
            <a:custGeom>
              <a:rect b="b" l="l" r="r" t="t"/>
              <a:pathLst>
                <a:path extrusionOk="0" h="575931" w="640443">
                  <a:moveTo>
                    <a:pt x="0" y="575931"/>
                  </a:moveTo>
                  <a:cubicBezTo>
                    <a:pt x="83306" y="133129"/>
                    <a:pt x="280912" y="52277"/>
                    <a:pt x="640443" y="0"/>
                  </a:cubicBezTo>
                </a:path>
              </a:pathLst>
            </a:custGeom>
            <a:noFill/>
            <a:ln cap="flat" cmpd="sng" w="5715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692" name="Google Shape;69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891" y="1969476"/>
            <a:ext cx="4540353" cy="4018696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3" name="Google Shape;69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5238" y="1969476"/>
            <a:ext cx="4540351" cy="4018693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4" name="Google Shape;694;p68"/>
          <p:cNvSpPr txBox="1"/>
          <p:nvPr/>
        </p:nvSpPr>
        <p:spPr>
          <a:xfrm>
            <a:off x="1875798" y="1160094"/>
            <a:ext cx="8658139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Нелинейное преобразование интенсивности</a:t>
            </a:r>
            <a:endParaRPr/>
          </a:p>
        </p:txBody>
      </p:sp>
      <p:grpSp>
        <p:nvGrpSpPr>
          <p:cNvPr id="695" name="Google Shape;695;p68"/>
          <p:cNvGrpSpPr/>
          <p:nvPr/>
        </p:nvGrpSpPr>
        <p:grpSpPr>
          <a:xfrm>
            <a:off x="5233046" y="2277386"/>
            <a:ext cx="1700732" cy="1627867"/>
            <a:chOff x="5285433" y="2028553"/>
            <a:chExt cx="1276141" cy="1221467"/>
          </a:xfrm>
        </p:grpSpPr>
        <p:cxnSp>
          <p:nvCxnSpPr>
            <p:cNvPr id="696" name="Google Shape;696;p68"/>
            <p:cNvCxnSpPr/>
            <p:nvPr/>
          </p:nvCxnSpPr>
          <p:spPr>
            <a:xfrm>
              <a:off x="5285433" y="3165231"/>
              <a:ext cx="1276141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7" name="Google Shape;697;p68"/>
            <p:cNvCxnSpPr/>
            <p:nvPr/>
          </p:nvCxnSpPr>
          <p:spPr>
            <a:xfrm rot="10800000">
              <a:off x="5375866" y="2028553"/>
              <a:ext cx="0" cy="1221467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8" name="Google Shape;698;p68"/>
            <p:cNvCxnSpPr/>
            <p:nvPr/>
          </p:nvCxnSpPr>
          <p:spPr>
            <a:xfrm rot="10800000">
              <a:off x="6404566" y="2155825"/>
              <a:ext cx="0" cy="100965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99" name="Google Shape;699;p68"/>
            <p:cNvCxnSpPr/>
            <p:nvPr/>
          </p:nvCxnSpPr>
          <p:spPr>
            <a:xfrm>
              <a:off x="5381625" y="2165106"/>
              <a:ext cx="1031875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00" name="Google Shape;700;p68"/>
            <p:cNvCxnSpPr/>
            <p:nvPr/>
          </p:nvCxnSpPr>
          <p:spPr>
            <a:xfrm flipH="1" rot="10800000">
              <a:off x="5380332" y="2168525"/>
              <a:ext cx="1026819" cy="995936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701" name="Google Shape;701;p68"/>
            <p:cNvSpPr/>
            <p:nvPr/>
          </p:nvSpPr>
          <p:spPr>
            <a:xfrm>
              <a:off x="5375862" y="2168520"/>
              <a:ext cx="1028109" cy="987181"/>
            </a:xfrm>
            <a:custGeom>
              <a:rect b="b" l="l" r="r" t="t"/>
              <a:pathLst>
                <a:path extrusionOk="0" h="575931" w="640443">
                  <a:moveTo>
                    <a:pt x="0" y="575931"/>
                  </a:moveTo>
                  <a:cubicBezTo>
                    <a:pt x="329658" y="491720"/>
                    <a:pt x="518360" y="419208"/>
                    <a:pt x="640443" y="0"/>
                  </a:cubicBezTo>
                </a:path>
              </a:pathLst>
            </a:custGeom>
            <a:noFill/>
            <a:ln cap="flat" cmpd="sng" w="5715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02" name="Google Shape;702;p68"/>
          <p:cNvSpPr/>
          <p:nvPr/>
        </p:nvSpPr>
        <p:spPr>
          <a:xfrm>
            <a:off x="5637417" y="43119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709" name="Google Shape;70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1969476"/>
            <a:ext cx="4307284" cy="401869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0" name="Google Shape;71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773" y="1969476"/>
            <a:ext cx="4307281" cy="40186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1" name="Google Shape;711;p69"/>
          <p:cNvSpPr/>
          <p:nvPr/>
        </p:nvSpPr>
        <p:spPr>
          <a:xfrm>
            <a:off x="5637417" y="42865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2" name="Google Shape;712;p69"/>
          <p:cNvSpPr txBox="1"/>
          <p:nvPr/>
        </p:nvSpPr>
        <p:spPr>
          <a:xfrm>
            <a:off x="1875798" y="1160094"/>
            <a:ext cx="8658139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Нелинейное преобразование интенсивности</a:t>
            </a:r>
            <a:endParaRPr/>
          </a:p>
        </p:txBody>
      </p:sp>
      <p:grpSp>
        <p:nvGrpSpPr>
          <p:cNvPr id="713" name="Google Shape;713;p69"/>
          <p:cNvGrpSpPr/>
          <p:nvPr/>
        </p:nvGrpSpPr>
        <p:grpSpPr>
          <a:xfrm>
            <a:off x="5233046" y="2277386"/>
            <a:ext cx="1700732" cy="1627867"/>
            <a:chOff x="5285433" y="2028553"/>
            <a:chExt cx="1276141" cy="1221467"/>
          </a:xfrm>
        </p:grpSpPr>
        <p:cxnSp>
          <p:nvCxnSpPr>
            <p:cNvPr id="714" name="Google Shape;714;p69"/>
            <p:cNvCxnSpPr/>
            <p:nvPr/>
          </p:nvCxnSpPr>
          <p:spPr>
            <a:xfrm>
              <a:off x="5285433" y="3165231"/>
              <a:ext cx="1276141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15" name="Google Shape;715;p69"/>
            <p:cNvCxnSpPr/>
            <p:nvPr/>
          </p:nvCxnSpPr>
          <p:spPr>
            <a:xfrm rot="10800000">
              <a:off x="5375866" y="2028553"/>
              <a:ext cx="0" cy="1221467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16" name="Google Shape;716;p69"/>
            <p:cNvCxnSpPr/>
            <p:nvPr/>
          </p:nvCxnSpPr>
          <p:spPr>
            <a:xfrm rot="10800000">
              <a:off x="6404566" y="2155825"/>
              <a:ext cx="0" cy="100965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17" name="Google Shape;717;p69"/>
            <p:cNvCxnSpPr/>
            <p:nvPr/>
          </p:nvCxnSpPr>
          <p:spPr>
            <a:xfrm>
              <a:off x="5381625" y="2165106"/>
              <a:ext cx="1031875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18" name="Google Shape;718;p69"/>
            <p:cNvCxnSpPr/>
            <p:nvPr/>
          </p:nvCxnSpPr>
          <p:spPr>
            <a:xfrm flipH="1" rot="10800000">
              <a:off x="5380332" y="2168525"/>
              <a:ext cx="1026819" cy="995936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719" name="Google Shape;719;p69"/>
            <p:cNvSpPr/>
            <p:nvPr/>
          </p:nvSpPr>
          <p:spPr>
            <a:xfrm>
              <a:off x="5385391" y="2178050"/>
              <a:ext cx="1028109" cy="987181"/>
            </a:xfrm>
            <a:custGeom>
              <a:rect b="b" l="l" r="r" t="t"/>
              <a:pathLst>
                <a:path extrusionOk="0" h="575931" w="640443">
                  <a:moveTo>
                    <a:pt x="0" y="575931"/>
                  </a:moveTo>
                  <a:cubicBezTo>
                    <a:pt x="83306" y="133129"/>
                    <a:pt x="280912" y="52277"/>
                    <a:pt x="640443" y="0"/>
                  </a:cubicBezTo>
                </a:path>
              </a:pathLst>
            </a:custGeom>
            <a:noFill/>
            <a:ln cap="flat" cmpd="sng" w="5715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726" name="Google Shape;72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1969476"/>
            <a:ext cx="4307284" cy="401869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7" name="Google Shape;72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773" y="1969476"/>
            <a:ext cx="4307281" cy="401869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8" name="Google Shape;728;p70"/>
          <p:cNvSpPr/>
          <p:nvPr/>
        </p:nvSpPr>
        <p:spPr>
          <a:xfrm>
            <a:off x="5637417" y="42865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9" name="Google Shape;729;p70"/>
          <p:cNvSpPr txBox="1"/>
          <p:nvPr/>
        </p:nvSpPr>
        <p:spPr>
          <a:xfrm>
            <a:off x="1875798" y="1160094"/>
            <a:ext cx="8658139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Нелинейное преобразование интенсивности</a:t>
            </a:r>
            <a:endParaRPr/>
          </a:p>
        </p:txBody>
      </p:sp>
      <p:grpSp>
        <p:nvGrpSpPr>
          <p:cNvPr id="730" name="Google Shape;730;p70"/>
          <p:cNvGrpSpPr/>
          <p:nvPr/>
        </p:nvGrpSpPr>
        <p:grpSpPr>
          <a:xfrm>
            <a:off x="5233046" y="2277386"/>
            <a:ext cx="1700732" cy="1627867"/>
            <a:chOff x="5285433" y="2028553"/>
            <a:chExt cx="1276141" cy="1221467"/>
          </a:xfrm>
        </p:grpSpPr>
        <p:cxnSp>
          <p:nvCxnSpPr>
            <p:cNvPr id="731" name="Google Shape;731;p70"/>
            <p:cNvCxnSpPr/>
            <p:nvPr/>
          </p:nvCxnSpPr>
          <p:spPr>
            <a:xfrm>
              <a:off x="5285433" y="3165231"/>
              <a:ext cx="1276141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32" name="Google Shape;732;p70"/>
            <p:cNvCxnSpPr/>
            <p:nvPr/>
          </p:nvCxnSpPr>
          <p:spPr>
            <a:xfrm rot="10800000">
              <a:off x="5375866" y="2028553"/>
              <a:ext cx="0" cy="1221467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33" name="Google Shape;733;p70"/>
            <p:cNvCxnSpPr/>
            <p:nvPr/>
          </p:nvCxnSpPr>
          <p:spPr>
            <a:xfrm rot="10800000">
              <a:off x="6404566" y="2155825"/>
              <a:ext cx="0" cy="100965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34" name="Google Shape;734;p70"/>
            <p:cNvCxnSpPr/>
            <p:nvPr/>
          </p:nvCxnSpPr>
          <p:spPr>
            <a:xfrm>
              <a:off x="5381625" y="2165106"/>
              <a:ext cx="1031875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35" name="Google Shape;735;p70"/>
            <p:cNvCxnSpPr/>
            <p:nvPr/>
          </p:nvCxnSpPr>
          <p:spPr>
            <a:xfrm flipH="1" rot="10800000">
              <a:off x="5380332" y="2168525"/>
              <a:ext cx="1026819" cy="995936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736" name="Google Shape;736;p70"/>
            <p:cNvSpPr/>
            <p:nvPr/>
          </p:nvSpPr>
          <p:spPr>
            <a:xfrm>
              <a:off x="5375862" y="2168520"/>
              <a:ext cx="1028109" cy="987181"/>
            </a:xfrm>
            <a:custGeom>
              <a:rect b="b" l="l" r="r" t="t"/>
              <a:pathLst>
                <a:path extrusionOk="0" h="575931" w="640443">
                  <a:moveTo>
                    <a:pt x="0" y="575931"/>
                  </a:moveTo>
                  <a:cubicBezTo>
                    <a:pt x="329658" y="491720"/>
                    <a:pt x="518360" y="419208"/>
                    <a:pt x="640443" y="0"/>
                  </a:cubicBezTo>
                </a:path>
              </a:pathLst>
            </a:custGeom>
            <a:noFill/>
            <a:ln cap="flat" cmpd="sng" w="5715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743" name="Google Shape;74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1969476"/>
            <a:ext cx="4307284" cy="401869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4" name="Google Shape;74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773" y="1969476"/>
            <a:ext cx="4307281" cy="401869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5" name="Google Shape;745;p71"/>
          <p:cNvSpPr/>
          <p:nvPr/>
        </p:nvSpPr>
        <p:spPr>
          <a:xfrm>
            <a:off x="5637417" y="42865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6" name="Google Shape;746;p71"/>
          <p:cNvSpPr txBox="1"/>
          <p:nvPr/>
        </p:nvSpPr>
        <p:spPr>
          <a:xfrm>
            <a:off x="1875798" y="1160094"/>
            <a:ext cx="8658139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Нелинейное преобразование интенсивности</a:t>
            </a:r>
            <a:endParaRPr/>
          </a:p>
        </p:txBody>
      </p:sp>
      <p:grpSp>
        <p:nvGrpSpPr>
          <p:cNvPr id="747" name="Google Shape;747;p71"/>
          <p:cNvGrpSpPr/>
          <p:nvPr/>
        </p:nvGrpSpPr>
        <p:grpSpPr>
          <a:xfrm>
            <a:off x="5233046" y="2277386"/>
            <a:ext cx="1700732" cy="1627867"/>
            <a:chOff x="5285433" y="2028553"/>
            <a:chExt cx="1276141" cy="1221467"/>
          </a:xfrm>
        </p:grpSpPr>
        <p:cxnSp>
          <p:nvCxnSpPr>
            <p:cNvPr id="748" name="Google Shape;748;p71"/>
            <p:cNvCxnSpPr/>
            <p:nvPr/>
          </p:nvCxnSpPr>
          <p:spPr>
            <a:xfrm>
              <a:off x="5285433" y="3165231"/>
              <a:ext cx="1276141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49" name="Google Shape;749;p71"/>
            <p:cNvCxnSpPr/>
            <p:nvPr/>
          </p:nvCxnSpPr>
          <p:spPr>
            <a:xfrm rot="10800000">
              <a:off x="5375866" y="2028553"/>
              <a:ext cx="0" cy="1221467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50" name="Google Shape;750;p71"/>
            <p:cNvCxnSpPr/>
            <p:nvPr/>
          </p:nvCxnSpPr>
          <p:spPr>
            <a:xfrm rot="10800000">
              <a:off x="6404566" y="2155825"/>
              <a:ext cx="0" cy="100965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51" name="Google Shape;751;p71"/>
            <p:cNvCxnSpPr/>
            <p:nvPr/>
          </p:nvCxnSpPr>
          <p:spPr>
            <a:xfrm>
              <a:off x="5381625" y="2165106"/>
              <a:ext cx="1031875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52" name="Google Shape;752;p71"/>
            <p:cNvCxnSpPr/>
            <p:nvPr/>
          </p:nvCxnSpPr>
          <p:spPr>
            <a:xfrm flipH="1" rot="10800000">
              <a:off x="5380332" y="2168525"/>
              <a:ext cx="1026819" cy="995936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753" name="Google Shape;753;p71"/>
            <p:cNvSpPr/>
            <p:nvPr/>
          </p:nvSpPr>
          <p:spPr>
            <a:xfrm>
              <a:off x="5375862" y="2168520"/>
              <a:ext cx="1028109" cy="987181"/>
            </a:xfrm>
            <a:custGeom>
              <a:rect b="b" l="l" r="r" t="t"/>
              <a:pathLst>
                <a:path extrusionOk="0" h="575931" w="640443">
                  <a:moveTo>
                    <a:pt x="0" y="575931"/>
                  </a:moveTo>
                  <a:cubicBezTo>
                    <a:pt x="516648" y="491720"/>
                    <a:pt x="126571" y="91194"/>
                    <a:pt x="640443" y="0"/>
                  </a:cubicBezTo>
                </a:path>
              </a:pathLst>
            </a:custGeom>
            <a:noFill/>
            <a:ln cap="flat" cmpd="sng" w="5715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760" name="Google Shape;76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1969476"/>
            <a:ext cx="4307284" cy="401869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1" name="Google Shape;76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773" y="1969476"/>
            <a:ext cx="4307280" cy="401869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2" name="Google Shape;762;p72"/>
          <p:cNvSpPr txBox="1"/>
          <p:nvPr/>
        </p:nvSpPr>
        <p:spPr>
          <a:xfrm>
            <a:off x="4519154" y="1160094"/>
            <a:ext cx="3371436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RGB 🡪 Grayscale</a:t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3" name="Google Shape;763;p72"/>
          <p:cNvSpPr/>
          <p:nvPr/>
        </p:nvSpPr>
        <p:spPr>
          <a:xfrm>
            <a:off x="5637417" y="35626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КЛАССИФИКАЦИЯ И ЛОКАЛИЗАЦИЯ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275" y="1827338"/>
            <a:ext cx="4888701" cy="446679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1571" y="1827338"/>
            <a:ext cx="4877539" cy="446679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8"/>
          <p:cNvSpPr txBox="1"/>
          <p:nvPr/>
        </p:nvSpPr>
        <p:spPr>
          <a:xfrm>
            <a:off x="2087188" y="5525960"/>
            <a:ext cx="3158900" cy="5232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1078275" y="1121123"/>
            <a:ext cx="4888701" cy="640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 box + Label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6504613" y="1121123"/>
            <a:ext cx="4440191" cy="640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Heatmap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2087187" y="2154070"/>
            <a:ext cx="3158901" cy="339802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770" name="Google Shape;77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1969476"/>
            <a:ext cx="4307284" cy="401869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1" name="Google Shape;77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773" y="1969476"/>
            <a:ext cx="4307280" cy="401869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2" name="Google Shape;772;p73"/>
          <p:cNvSpPr txBox="1"/>
          <p:nvPr/>
        </p:nvSpPr>
        <p:spPr>
          <a:xfrm>
            <a:off x="4573664" y="1160094"/>
            <a:ext cx="3262432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Изменение тона</a:t>
            </a:r>
            <a:endParaRPr/>
          </a:p>
        </p:txBody>
      </p:sp>
      <p:sp>
        <p:nvSpPr>
          <p:cNvPr id="773" name="Google Shape;773;p73"/>
          <p:cNvSpPr/>
          <p:nvPr/>
        </p:nvSpPr>
        <p:spPr>
          <a:xfrm>
            <a:off x="5637417" y="35626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780" name="Google Shape;78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1969476"/>
            <a:ext cx="4307284" cy="401869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1" name="Google Shape;78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773" y="1969476"/>
            <a:ext cx="4307280" cy="401869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2" name="Google Shape;782;p74"/>
          <p:cNvSpPr txBox="1"/>
          <p:nvPr/>
        </p:nvSpPr>
        <p:spPr>
          <a:xfrm>
            <a:off x="3612667" y="1160094"/>
            <a:ext cx="51844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Изменение насыщенности</a:t>
            </a:r>
            <a:endParaRPr/>
          </a:p>
        </p:txBody>
      </p:sp>
      <p:sp>
        <p:nvSpPr>
          <p:cNvPr id="783" name="Google Shape;783;p74"/>
          <p:cNvSpPr/>
          <p:nvPr/>
        </p:nvSpPr>
        <p:spPr>
          <a:xfrm>
            <a:off x="5637417" y="35626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790" name="Google Shape;79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1969476"/>
            <a:ext cx="4307284" cy="401869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1" name="Google Shape;79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773" y="1969476"/>
            <a:ext cx="4307279" cy="401869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2" name="Google Shape;792;p75"/>
          <p:cNvSpPr txBox="1"/>
          <p:nvPr/>
        </p:nvSpPr>
        <p:spPr>
          <a:xfrm>
            <a:off x="3612667" y="1160094"/>
            <a:ext cx="518443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Изменение насыщенности</a:t>
            </a:r>
            <a:endParaRPr/>
          </a:p>
        </p:txBody>
      </p:sp>
      <p:sp>
        <p:nvSpPr>
          <p:cNvPr id="793" name="Google Shape;793;p75"/>
          <p:cNvSpPr/>
          <p:nvPr/>
        </p:nvSpPr>
        <p:spPr>
          <a:xfrm>
            <a:off x="5637417" y="35626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ПОПИКСЕЛЬНАЯ ОБРАБОТКА</a:t>
            </a:r>
            <a:endParaRPr/>
          </a:p>
        </p:txBody>
      </p:sp>
      <p:pic>
        <p:nvPicPr>
          <p:cNvPr id="800" name="Google Shape;80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2120961"/>
            <a:ext cx="4307284" cy="371572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1" name="Google Shape;80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773" y="2120961"/>
            <a:ext cx="4307280" cy="371572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2" name="Google Shape;802;p76"/>
          <p:cNvSpPr txBox="1"/>
          <p:nvPr/>
        </p:nvSpPr>
        <p:spPr>
          <a:xfrm>
            <a:off x="3906812" y="1160094"/>
            <a:ext cx="4596130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Бинаризация по порогу</a:t>
            </a:r>
            <a:endParaRPr/>
          </a:p>
        </p:txBody>
      </p:sp>
      <p:sp>
        <p:nvSpPr>
          <p:cNvPr id="803" name="Google Shape;803;p76"/>
          <p:cNvSpPr/>
          <p:nvPr/>
        </p:nvSpPr>
        <p:spPr>
          <a:xfrm>
            <a:off x="5637417" y="3562699"/>
            <a:ext cx="1044735" cy="9741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810" name="Google Shape;81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817" name="Google Shape;81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8" name="Google Shape;818;p78"/>
          <p:cNvSpPr/>
          <p:nvPr/>
        </p:nvSpPr>
        <p:spPr>
          <a:xfrm>
            <a:off x="269308" y="1981127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9" name="Google Shape;819;p78"/>
          <p:cNvSpPr txBox="1"/>
          <p:nvPr/>
        </p:nvSpPr>
        <p:spPr>
          <a:xfrm>
            <a:off x="223728" y="1515908"/>
            <a:ext cx="842243" cy="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Окно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826" name="Google Shape;82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7" name="Google Shape;827;p79"/>
          <p:cNvSpPr/>
          <p:nvPr/>
        </p:nvSpPr>
        <p:spPr>
          <a:xfrm>
            <a:off x="269308" y="1981127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8" name="Google Shape;828;p79"/>
          <p:cNvSpPr txBox="1"/>
          <p:nvPr/>
        </p:nvSpPr>
        <p:spPr>
          <a:xfrm>
            <a:off x="223728" y="1515908"/>
            <a:ext cx="842243" cy="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Окно</a:t>
            </a:r>
            <a:endParaRPr/>
          </a:p>
        </p:txBody>
      </p:sp>
      <p:pic>
        <p:nvPicPr>
          <p:cNvPr id="829" name="Google Shape;829;p79"/>
          <p:cNvPicPr preferRelativeResize="0"/>
          <p:nvPr/>
        </p:nvPicPr>
        <p:blipFill rotWithShape="1">
          <a:blip r:embed="rId3">
            <a:alphaModFix/>
          </a:blip>
          <a:srcRect b="77972" l="0" r="80527" t="0"/>
          <a:stretch/>
        </p:blipFill>
        <p:spPr>
          <a:xfrm>
            <a:off x="5336227" y="1974342"/>
            <a:ext cx="839760" cy="8407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0" name="Google Shape;830;p79"/>
          <p:cNvSpPr/>
          <p:nvPr/>
        </p:nvSpPr>
        <p:spPr>
          <a:xfrm>
            <a:off x="1079069" y="1306287"/>
            <a:ext cx="4122868" cy="110706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837" name="Google Shape;83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8" name="Google Shape;838;p80"/>
          <p:cNvSpPr/>
          <p:nvPr/>
        </p:nvSpPr>
        <p:spPr>
          <a:xfrm>
            <a:off x="269308" y="1981127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9" name="Google Shape;839;p80"/>
          <p:cNvSpPr txBox="1"/>
          <p:nvPr/>
        </p:nvSpPr>
        <p:spPr>
          <a:xfrm>
            <a:off x="223728" y="1515908"/>
            <a:ext cx="842243" cy="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Окно</a:t>
            </a:r>
            <a:endParaRPr/>
          </a:p>
        </p:txBody>
      </p:sp>
      <p:pic>
        <p:nvPicPr>
          <p:cNvPr id="840" name="Google Shape;840;p80"/>
          <p:cNvPicPr preferRelativeResize="0"/>
          <p:nvPr/>
        </p:nvPicPr>
        <p:blipFill rotWithShape="1">
          <a:blip r:embed="rId3">
            <a:alphaModFix/>
          </a:blip>
          <a:srcRect b="77972" l="0" r="80527" t="0"/>
          <a:stretch/>
        </p:blipFill>
        <p:spPr>
          <a:xfrm>
            <a:off x="5336227" y="1974342"/>
            <a:ext cx="839760" cy="8407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1" name="Google Shape;841;p80"/>
          <p:cNvSpPr/>
          <p:nvPr/>
        </p:nvSpPr>
        <p:spPr>
          <a:xfrm>
            <a:off x="1079069" y="1306287"/>
            <a:ext cx="4122868" cy="110706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2" name="Google Shape;842;p80"/>
          <p:cNvPicPr preferRelativeResize="0"/>
          <p:nvPr/>
        </p:nvPicPr>
        <p:blipFill rotWithShape="1">
          <a:blip r:embed="rId3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3" name="Google Shape;843;p80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p80"/>
          <p:cNvSpPr txBox="1"/>
          <p:nvPr/>
        </p:nvSpPr>
        <p:spPr>
          <a:xfrm>
            <a:off x="6634491" y="1381842"/>
            <a:ext cx="592919" cy="5612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851" name="Google Shape;851;p81"/>
          <p:cNvPicPr preferRelativeResize="0"/>
          <p:nvPr/>
        </p:nvPicPr>
        <p:blipFill rotWithShape="1">
          <a:blip r:embed="rId3">
            <a:alphaModFix/>
          </a:blip>
          <a:srcRect b="8722" l="7802" r="7723" t="8794"/>
          <a:stretch/>
        </p:blipFill>
        <p:spPr>
          <a:xfrm>
            <a:off x="8298264" y="2310029"/>
            <a:ext cx="3642768" cy="3148220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2" name="Google Shape;852;p81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8298148" y="2307014"/>
            <a:ext cx="174901" cy="17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4" name="Google Shape;854;p81"/>
          <p:cNvSpPr/>
          <p:nvPr/>
        </p:nvSpPr>
        <p:spPr>
          <a:xfrm>
            <a:off x="269308" y="1981127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5" name="Google Shape;855;p81"/>
          <p:cNvSpPr txBox="1"/>
          <p:nvPr/>
        </p:nvSpPr>
        <p:spPr>
          <a:xfrm>
            <a:off x="223728" y="1515908"/>
            <a:ext cx="842243" cy="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Окно</a:t>
            </a:r>
            <a:endParaRPr/>
          </a:p>
        </p:txBody>
      </p:sp>
      <p:pic>
        <p:nvPicPr>
          <p:cNvPr id="856" name="Google Shape;856;p81"/>
          <p:cNvPicPr preferRelativeResize="0"/>
          <p:nvPr/>
        </p:nvPicPr>
        <p:blipFill rotWithShape="1">
          <a:blip r:embed="rId4">
            <a:alphaModFix/>
          </a:blip>
          <a:srcRect b="77972" l="0" r="80527" t="0"/>
          <a:stretch/>
        </p:blipFill>
        <p:spPr>
          <a:xfrm>
            <a:off x="5336227" y="1974342"/>
            <a:ext cx="839760" cy="8407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7" name="Google Shape;857;p81"/>
          <p:cNvSpPr/>
          <p:nvPr/>
        </p:nvSpPr>
        <p:spPr>
          <a:xfrm>
            <a:off x="1079069" y="1306287"/>
            <a:ext cx="4122868" cy="110706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58" name="Google Shape;858;p81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9" name="Google Shape;859;p81"/>
          <p:cNvSpPr/>
          <p:nvPr/>
        </p:nvSpPr>
        <p:spPr>
          <a:xfrm>
            <a:off x="7636236" y="1985558"/>
            <a:ext cx="752679" cy="29028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0" name="Google Shape;860;p81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1" name="Google Shape;861;p81"/>
          <p:cNvSpPr txBox="1"/>
          <p:nvPr/>
        </p:nvSpPr>
        <p:spPr>
          <a:xfrm>
            <a:off x="6634491" y="1381842"/>
            <a:ext cx="592919" cy="56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62" name="Google Shape;862;p81"/>
          <p:cNvSpPr/>
          <p:nvPr/>
        </p:nvSpPr>
        <p:spPr>
          <a:xfrm>
            <a:off x="8475384" y="2315301"/>
            <a:ext cx="3466585" cy="31425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3" name="Google Shape;863;p81"/>
          <p:cNvSpPr/>
          <p:nvPr/>
        </p:nvSpPr>
        <p:spPr>
          <a:xfrm>
            <a:off x="8303934" y="2493102"/>
            <a:ext cx="3466585" cy="29583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4" name="Google Shape;864;p81"/>
          <p:cNvSpPr/>
          <p:nvPr/>
        </p:nvSpPr>
        <p:spPr>
          <a:xfrm>
            <a:off x="8310444" y="2322637"/>
            <a:ext cx="148216" cy="14872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871" name="Google Shape;871;p82"/>
          <p:cNvPicPr preferRelativeResize="0"/>
          <p:nvPr/>
        </p:nvPicPr>
        <p:blipFill rotWithShape="1">
          <a:blip r:embed="rId3">
            <a:alphaModFix/>
          </a:blip>
          <a:srcRect b="8722" l="7802" r="7723" t="8794"/>
          <a:stretch/>
        </p:blipFill>
        <p:spPr>
          <a:xfrm>
            <a:off x="8298264" y="2310029"/>
            <a:ext cx="3642768" cy="3148220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2" name="Google Shape;87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3" name="Google Shape;873;p82"/>
          <p:cNvSpPr/>
          <p:nvPr/>
        </p:nvSpPr>
        <p:spPr>
          <a:xfrm>
            <a:off x="421708" y="1981127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4" name="Google Shape;874;p82"/>
          <p:cNvSpPr txBox="1"/>
          <p:nvPr/>
        </p:nvSpPr>
        <p:spPr>
          <a:xfrm>
            <a:off x="452328" y="1515908"/>
            <a:ext cx="842243" cy="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Окно</a:t>
            </a:r>
            <a:endParaRPr/>
          </a:p>
        </p:txBody>
      </p:sp>
      <p:pic>
        <p:nvPicPr>
          <p:cNvPr id="875" name="Google Shape;875;p82"/>
          <p:cNvPicPr preferRelativeResize="0"/>
          <p:nvPr/>
        </p:nvPicPr>
        <p:blipFill rotWithShape="1">
          <a:blip r:embed="rId4">
            <a:alphaModFix/>
          </a:blip>
          <a:srcRect b="77972" l="3902" r="76625" t="0"/>
          <a:stretch/>
        </p:blipFill>
        <p:spPr>
          <a:xfrm>
            <a:off x="5336227" y="1974342"/>
            <a:ext cx="839760" cy="8407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6" name="Google Shape;876;p82"/>
          <p:cNvSpPr/>
          <p:nvPr/>
        </p:nvSpPr>
        <p:spPr>
          <a:xfrm>
            <a:off x="1247775" y="1306287"/>
            <a:ext cx="3954162" cy="110706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77" name="Google Shape;877;p82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8" name="Google Shape;878;p82"/>
          <p:cNvSpPr/>
          <p:nvPr/>
        </p:nvSpPr>
        <p:spPr>
          <a:xfrm>
            <a:off x="7636236" y="1985558"/>
            <a:ext cx="888639" cy="29028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9" name="Google Shape;879;p82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0" name="Google Shape;880;p82"/>
          <p:cNvSpPr txBox="1"/>
          <p:nvPr/>
        </p:nvSpPr>
        <p:spPr>
          <a:xfrm>
            <a:off x="6634491" y="1381842"/>
            <a:ext cx="592919" cy="56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81" name="Google Shape;881;p82"/>
          <p:cNvSpPr/>
          <p:nvPr/>
        </p:nvSpPr>
        <p:spPr>
          <a:xfrm>
            <a:off x="8636000" y="2315301"/>
            <a:ext cx="3305969" cy="31425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2" name="Google Shape;882;p82"/>
          <p:cNvSpPr/>
          <p:nvPr/>
        </p:nvSpPr>
        <p:spPr>
          <a:xfrm>
            <a:off x="8303934" y="2481263"/>
            <a:ext cx="3466585" cy="29702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83" name="Google Shape;883;p82"/>
          <p:cNvGrpSpPr/>
          <p:nvPr/>
        </p:nvGrpSpPr>
        <p:grpSpPr>
          <a:xfrm>
            <a:off x="8460073" y="2307014"/>
            <a:ext cx="174901" cy="177917"/>
            <a:chOff x="8298148" y="2307014"/>
            <a:chExt cx="174901" cy="177917"/>
          </a:xfrm>
        </p:grpSpPr>
        <p:pic>
          <p:nvPicPr>
            <p:cNvPr id="884" name="Google Shape;884;p82"/>
            <p:cNvPicPr preferRelativeResize="0"/>
            <p:nvPr/>
          </p:nvPicPr>
          <p:blipFill rotWithShape="1">
            <a:blip r:embed="rId4">
              <a:alphaModFix/>
            </a:blip>
            <a:srcRect b="86623" l="7765" r="88178" t="8716"/>
            <a:stretch/>
          </p:blipFill>
          <p:spPr>
            <a:xfrm>
              <a:off x="8298148" y="2307014"/>
              <a:ext cx="174901" cy="1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5" name="Google Shape;885;p82"/>
            <p:cNvSpPr/>
            <p:nvPr/>
          </p:nvSpPr>
          <p:spPr>
            <a:xfrm>
              <a:off x="8310444" y="2322637"/>
              <a:ext cx="148216" cy="14872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ДЕТЕКТИРОВАНИЕ ОБЪЕКТОВ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27658"/>
          <a:stretch/>
        </p:blipFill>
        <p:spPr>
          <a:xfrm>
            <a:off x="2559412" y="1182697"/>
            <a:ext cx="7218872" cy="538683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29"/>
          <p:cNvSpPr txBox="1"/>
          <p:nvPr/>
        </p:nvSpPr>
        <p:spPr>
          <a:xfrm>
            <a:off x="3819511" y="1756108"/>
            <a:ext cx="2337685" cy="5232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6233090" y="2222942"/>
            <a:ext cx="1631455" cy="5232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7940440" y="1812198"/>
            <a:ext cx="1252609" cy="5232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7940762" y="2338329"/>
            <a:ext cx="1252287" cy="2846114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6233091" y="2755756"/>
            <a:ext cx="1631455" cy="3230103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3819512" y="2268238"/>
            <a:ext cx="2337685" cy="4301302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892" name="Google Shape;892;p83"/>
          <p:cNvPicPr preferRelativeResize="0"/>
          <p:nvPr/>
        </p:nvPicPr>
        <p:blipFill rotWithShape="1">
          <a:blip r:embed="rId3">
            <a:alphaModFix/>
          </a:blip>
          <a:srcRect b="8722" l="7802" r="7723" t="8794"/>
          <a:stretch/>
        </p:blipFill>
        <p:spPr>
          <a:xfrm>
            <a:off x="8298264" y="2310029"/>
            <a:ext cx="3642768" cy="3148220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3" name="Google Shape;89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4" name="Google Shape;894;p83"/>
          <p:cNvSpPr/>
          <p:nvPr/>
        </p:nvSpPr>
        <p:spPr>
          <a:xfrm>
            <a:off x="612208" y="1981127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5" name="Google Shape;895;p83"/>
          <p:cNvSpPr txBox="1"/>
          <p:nvPr/>
        </p:nvSpPr>
        <p:spPr>
          <a:xfrm>
            <a:off x="604728" y="1515908"/>
            <a:ext cx="842243" cy="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Окно</a:t>
            </a:r>
            <a:endParaRPr/>
          </a:p>
        </p:txBody>
      </p:sp>
      <p:pic>
        <p:nvPicPr>
          <p:cNvPr id="896" name="Google Shape;896;p83"/>
          <p:cNvPicPr preferRelativeResize="0"/>
          <p:nvPr/>
        </p:nvPicPr>
        <p:blipFill rotWithShape="1">
          <a:blip r:embed="rId4">
            <a:alphaModFix/>
          </a:blip>
          <a:srcRect b="77972" l="7841" r="72686" t="0"/>
          <a:stretch/>
        </p:blipFill>
        <p:spPr>
          <a:xfrm>
            <a:off x="5336227" y="1974342"/>
            <a:ext cx="839760" cy="8407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7" name="Google Shape;897;p83"/>
          <p:cNvSpPr/>
          <p:nvPr/>
        </p:nvSpPr>
        <p:spPr>
          <a:xfrm>
            <a:off x="1447799" y="1306287"/>
            <a:ext cx="3754137" cy="110706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98" name="Google Shape;898;p83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9" name="Google Shape;899;p83"/>
          <p:cNvSpPr/>
          <p:nvPr/>
        </p:nvSpPr>
        <p:spPr>
          <a:xfrm>
            <a:off x="7636236" y="1985558"/>
            <a:ext cx="1095014" cy="29028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0" name="Google Shape;900;p83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1" name="Google Shape;901;p83"/>
          <p:cNvSpPr txBox="1"/>
          <p:nvPr/>
        </p:nvSpPr>
        <p:spPr>
          <a:xfrm>
            <a:off x="6634491" y="1381842"/>
            <a:ext cx="592919" cy="56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02" name="Google Shape;902;p83"/>
          <p:cNvSpPr/>
          <p:nvPr/>
        </p:nvSpPr>
        <p:spPr>
          <a:xfrm>
            <a:off x="8801100" y="2315301"/>
            <a:ext cx="3140869" cy="31425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3" name="Google Shape;903;p83"/>
          <p:cNvSpPr/>
          <p:nvPr/>
        </p:nvSpPr>
        <p:spPr>
          <a:xfrm>
            <a:off x="8303934" y="2481263"/>
            <a:ext cx="3466585" cy="29702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04" name="Google Shape;904;p83"/>
          <p:cNvGrpSpPr/>
          <p:nvPr/>
        </p:nvGrpSpPr>
        <p:grpSpPr>
          <a:xfrm>
            <a:off x="8625173" y="2307014"/>
            <a:ext cx="174901" cy="177917"/>
            <a:chOff x="8298148" y="2307014"/>
            <a:chExt cx="174901" cy="177917"/>
          </a:xfrm>
        </p:grpSpPr>
        <p:pic>
          <p:nvPicPr>
            <p:cNvPr id="905" name="Google Shape;905;p83"/>
            <p:cNvPicPr preferRelativeResize="0"/>
            <p:nvPr/>
          </p:nvPicPr>
          <p:blipFill rotWithShape="1">
            <a:blip r:embed="rId4">
              <a:alphaModFix/>
            </a:blip>
            <a:srcRect b="86623" l="7765" r="88178" t="8716"/>
            <a:stretch/>
          </p:blipFill>
          <p:spPr>
            <a:xfrm>
              <a:off x="8298148" y="2307014"/>
              <a:ext cx="174901" cy="1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83"/>
            <p:cNvSpPr/>
            <p:nvPr/>
          </p:nvSpPr>
          <p:spPr>
            <a:xfrm>
              <a:off x="8310444" y="2322637"/>
              <a:ext cx="148216" cy="14872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913" name="Google Shape;913;p84"/>
          <p:cNvPicPr preferRelativeResize="0"/>
          <p:nvPr/>
        </p:nvPicPr>
        <p:blipFill rotWithShape="1">
          <a:blip r:embed="rId3">
            <a:alphaModFix/>
          </a:blip>
          <a:srcRect b="8722" l="7802" r="7723" t="8794"/>
          <a:stretch/>
        </p:blipFill>
        <p:spPr>
          <a:xfrm>
            <a:off x="8298264" y="2310029"/>
            <a:ext cx="3642768" cy="3148220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4" name="Google Shape;914;p84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8813126" y="2307014"/>
            <a:ext cx="174901" cy="17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6" name="Google Shape;916;p84"/>
          <p:cNvSpPr/>
          <p:nvPr/>
        </p:nvSpPr>
        <p:spPr>
          <a:xfrm>
            <a:off x="776666" y="1981127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7" name="Google Shape;917;p84"/>
          <p:cNvSpPr txBox="1"/>
          <p:nvPr/>
        </p:nvSpPr>
        <p:spPr>
          <a:xfrm>
            <a:off x="749089" y="1515908"/>
            <a:ext cx="842243" cy="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Окно</a:t>
            </a:r>
            <a:endParaRPr/>
          </a:p>
        </p:txBody>
      </p:sp>
      <p:pic>
        <p:nvPicPr>
          <p:cNvPr id="918" name="Google Shape;918;p84"/>
          <p:cNvPicPr preferRelativeResize="0"/>
          <p:nvPr/>
        </p:nvPicPr>
        <p:blipFill rotWithShape="1">
          <a:blip r:embed="rId4">
            <a:alphaModFix/>
          </a:blip>
          <a:srcRect b="77972" l="11564" r="68963" t="0"/>
          <a:stretch/>
        </p:blipFill>
        <p:spPr>
          <a:xfrm>
            <a:off x="5336227" y="1974342"/>
            <a:ext cx="839760" cy="8407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9" name="Google Shape;919;p84"/>
          <p:cNvSpPr/>
          <p:nvPr/>
        </p:nvSpPr>
        <p:spPr>
          <a:xfrm>
            <a:off x="1607737" y="1306287"/>
            <a:ext cx="3619584" cy="110706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20" name="Google Shape;920;p84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1" name="Google Shape;921;p84"/>
          <p:cNvSpPr/>
          <p:nvPr/>
        </p:nvSpPr>
        <p:spPr>
          <a:xfrm>
            <a:off x="7636236" y="1985558"/>
            <a:ext cx="1236459" cy="290286"/>
          </a:xfrm>
          <a:custGeom>
            <a:rect b="b" l="l" r="r" t="t"/>
            <a:pathLst>
              <a:path extrusionOk="0" h="907778" w="4471517">
                <a:moveTo>
                  <a:pt x="0" y="907778"/>
                </a:moveTo>
                <a:cubicBezTo>
                  <a:pt x="1261906" y="-131390"/>
                  <a:pt x="3448260" y="-447075"/>
                  <a:pt x="4471517" y="86758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2" name="Google Shape;922;p84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3" name="Google Shape;923;p84"/>
          <p:cNvSpPr txBox="1"/>
          <p:nvPr/>
        </p:nvSpPr>
        <p:spPr>
          <a:xfrm>
            <a:off x="6634491" y="1381842"/>
            <a:ext cx="592919" cy="56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24" name="Google Shape;924;p84"/>
          <p:cNvSpPr/>
          <p:nvPr/>
        </p:nvSpPr>
        <p:spPr>
          <a:xfrm>
            <a:off x="8991600" y="2315301"/>
            <a:ext cx="2950369" cy="31425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5" name="Google Shape;925;p84"/>
          <p:cNvSpPr/>
          <p:nvPr/>
        </p:nvSpPr>
        <p:spPr>
          <a:xfrm>
            <a:off x="8303934" y="2481263"/>
            <a:ext cx="3466585" cy="29702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6" name="Google Shape;926;p84"/>
          <p:cNvSpPr/>
          <p:nvPr/>
        </p:nvSpPr>
        <p:spPr>
          <a:xfrm>
            <a:off x="8825422" y="2322637"/>
            <a:ext cx="148216" cy="14872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933" name="Google Shape;933;p85"/>
          <p:cNvPicPr preferRelativeResize="0"/>
          <p:nvPr/>
        </p:nvPicPr>
        <p:blipFill rotWithShape="1">
          <a:blip r:embed="rId3">
            <a:alphaModFix/>
          </a:blip>
          <a:srcRect b="8722" l="7802" r="7723" t="8794"/>
          <a:stretch/>
        </p:blipFill>
        <p:spPr>
          <a:xfrm>
            <a:off x="8298264" y="2310029"/>
            <a:ext cx="3642768" cy="3148220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4" name="Google Shape;93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5" name="Google Shape;935;p85"/>
          <p:cNvSpPr/>
          <p:nvPr/>
        </p:nvSpPr>
        <p:spPr>
          <a:xfrm>
            <a:off x="3244877" y="3302380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36" name="Google Shape;936;p85"/>
          <p:cNvPicPr preferRelativeResize="0"/>
          <p:nvPr/>
        </p:nvPicPr>
        <p:blipFill rotWithShape="1">
          <a:blip r:embed="rId4">
            <a:alphaModFix/>
          </a:blip>
          <a:srcRect b="43253" l="68971" r="11555" t="34718"/>
          <a:stretch/>
        </p:blipFill>
        <p:spPr>
          <a:xfrm>
            <a:off x="5336227" y="1974342"/>
            <a:ext cx="839760" cy="8407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7" name="Google Shape;937;p85"/>
          <p:cNvSpPr/>
          <p:nvPr/>
        </p:nvSpPr>
        <p:spPr>
          <a:xfrm>
            <a:off x="3655946" y="1460960"/>
            <a:ext cx="2072628" cy="1810171"/>
          </a:xfrm>
          <a:custGeom>
            <a:rect b="b" l="l" r="r" t="t"/>
            <a:pathLst>
              <a:path extrusionOk="0" h="1326196" w="2571352">
                <a:moveTo>
                  <a:pt x="0" y="1326196"/>
                </a:moveTo>
                <a:cubicBezTo>
                  <a:pt x="231468" y="162062"/>
                  <a:pt x="2086948" y="-431875"/>
                  <a:pt x="2571352" y="364027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38" name="Google Shape;938;p85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9" name="Google Shape;939;p85"/>
          <p:cNvSpPr/>
          <p:nvPr/>
        </p:nvSpPr>
        <p:spPr>
          <a:xfrm>
            <a:off x="7636236" y="1749061"/>
            <a:ext cx="3736614" cy="2175089"/>
          </a:xfrm>
          <a:custGeom>
            <a:rect b="b" l="l" r="r" t="t"/>
            <a:pathLst>
              <a:path extrusionOk="0" h="6801905" w="12103906">
                <a:moveTo>
                  <a:pt x="0" y="1647344"/>
                </a:moveTo>
                <a:cubicBezTo>
                  <a:pt x="1344268" y="-1703253"/>
                  <a:pt x="11492467" y="78029"/>
                  <a:pt x="12103906" y="680190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0" name="Google Shape;940;p85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1" name="Google Shape;941;p85"/>
          <p:cNvSpPr txBox="1"/>
          <p:nvPr/>
        </p:nvSpPr>
        <p:spPr>
          <a:xfrm>
            <a:off x="6634491" y="1381842"/>
            <a:ext cx="592919" cy="56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42" name="Google Shape;942;p85"/>
          <p:cNvSpPr/>
          <p:nvPr/>
        </p:nvSpPr>
        <p:spPr>
          <a:xfrm>
            <a:off x="11449049" y="3967163"/>
            <a:ext cx="492919" cy="14906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3" name="Google Shape;943;p85"/>
          <p:cNvSpPr/>
          <p:nvPr/>
        </p:nvSpPr>
        <p:spPr>
          <a:xfrm>
            <a:off x="8303934" y="4133851"/>
            <a:ext cx="3466585" cy="13176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44" name="Google Shape;944;p85"/>
          <p:cNvGrpSpPr/>
          <p:nvPr/>
        </p:nvGrpSpPr>
        <p:grpSpPr>
          <a:xfrm>
            <a:off x="11271536" y="3952984"/>
            <a:ext cx="174901" cy="177917"/>
            <a:chOff x="8298148" y="2307014"/>
            <a:chExt cx="174901" cy="177917"/>
          </a:xfrm>
        </p:grpSpPr>
        <p:pic>
          <p:nvPicPr>
            <p:cNvPr id="945" name="Google Shape;945;p85"/>
            <p:cNvPicPr preferRelativeResize="0"/>
            <p:nvPr/>
          </p:nvPicPr>
          <p:blipFill rotWithShape="1">
            <a:blip r:embed="rId4">
              <a:alphaModFix/>
            </a:blip>
            <a:srcRect b="86623" l="7765" r="88178" t="8716"/>
            <a:stretch/>
          </p:blipFill>
          <p:spPr>
            <a:xfrm>
              <a:off x="8298148" y="2307014"/>
              <a:ext cx="174901" cy="1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Google Shape;946;p85"/>
            <p:cNvSpPr/>
            <p:nvPr/>
          </p:nvSpPr>
          <p:spPr>
            <a:xfrm>
              <a:off x="8310444" y="2322637"/>
              <a:ext cx="148216" cy="14872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953" name="Google Shape;953;p86"/>
          <p:cNvPicPr preferRelativeResize="0"/>
          <p:nvPr/>
        </p:nvPicPr>
        <p:blipFill rotWithShape="1">
          <a:blip r:embed="rId3">
            <a:alphaModFix/>
          </a:blip>
          <a:srcRect b="8722" l="7802" r="7723" t="8794"/>
          <a:stretch/>
        </p:blipFill>
        <p:spPr>
          <a:xfrm>
            <a:off x="8298264" y="2310029"/>
            <a:ext cx="3642768" cy="3148220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4" name="Google Shape;95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91" y="1974343"/>
            <a:ext cx="4312315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5" name="Google Shape;955;p86"/>
          <p:cNvSpPr/>
          <p:nvPr/>
        </p:nvSpPr>
        <p:spPr>
          <a:xfrm>
            <a:off x="3749702" y="4959730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56" name="Google Shape;956;p86"/>
          <p:cNvPicPr preferRelativeResize="0"/>
          <p:nvPr/>
        </p:nvPicPr>
        <p:blipFill rotWithShape="1">
          <a:blip r:embed="rId4">
            <a:alphaModFix/>
          </a:blip>
          <a:srcRect b="-3" l="80465" r="61" t="77975"/>
          <a:stretch/>
        </p:blipFill>
        <p:spPr>
          <a:xfrm>
            <a:off x="5336227" y="1974342"/>
            <a:ext cx="839760" cy="8407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7" name="Google Shape;957;p86"/>
          <p:cNvSpPr/>
          <p:nvPr/>
        </p:nvSpPr>
        <p:spPr>
          <a:xfrm>
            <a:off x="4151246" y="1563000"/>
            <a:ext cx="1577328" cy="3400885"/>
          </a:xfrm>
          <a:custGeom>
            <a:rect b="b" l="l" r="r" t="t"/>
            <a:pathLst>
              <a:path extrusionOk="0" h="2451714" w="1956871">
                <a:moveTo>
                  <a:pt x="0" y="2451714"/>
                </a:moveTo>
                <a:cubicBezTo>
                  <a:pt x="231468" y="1287580"/>
                  <a:pt x="791811" y="-757854"/>
                  <a:pt x="1956871" y="289268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58" name="Google Shape;958;p86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9" name="Google Shape;959;p86"/>
          <p:cNvSpPr/>
          <p:nvPr/>
        </p:nvSpPr>
        <p:spPr>
          <a:xfrm>
            <a:off x="7636236" y="1741434"/>
            <a:ext cx="4223583" cy="3519147"/>
          </a:xfrm>
          <a:custGeom>
            <a:rect b="b" l="l" r="r" t="t"/>
            <a:pathLst>
              <a:path extrusionOk="0" h="11005022" w="15217445">
                <a:moveTo>
                  <a:pt x="0" y="1671194"/>
                </a:moveTo>
                <a:cubicBezTo>
                  <a:pt x="1416677" y="-3470512"/>
                  <a:pt x="14606006" y="4281146"/>
                  <a:pt x="15217445" y="11005022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60" name="Google Shape;960;p86"/>
          <p:cNvGrpSpPr/>
          <p:nvPr/>
        </p:nvGrpSpPr>
        <p:grpSpPr>
          <a:xfrm>
            <a:off x="11778001" y="5279603"/>
            <a:ext cx="174901" cy="177917"/>
            <a:chOff x="8298148" y="2307014"/>
            <a:chExt cx="174901" cy="177917"/>
          </a:xfrm>
        </p:grpSpPr>
        <p:pic>
          <p:nvPicPr>
            <p:cNvPr id="961" name="Google Shape;961;p86"/>
            <p:cNvPicPr preferRelativeResize="0"/>
            <p:nvPr/>
          </p:nvPicPr>
          <p:blipFill rotWithShape="1">
            <a:blip r:embed="rId4">
              <a:alphaModFix/>
            </a:blip>
            <a:srcRect b="86623" l="7765" r="88178" t="8716"/>
            <a:stretch/>
          </p:blipFill>
          <p:spPr>
            <a:xfrm>
              <a:off x="8298148" y="2307014"/>
              <a:ext cx="174901" cy="1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2" name="Google Shape;962;p86"/>
            <p:cNvSpPr/>
            <p:nvPr/>
          </p:nvSpPr>
          <p:spPr>
            <a:xfrm>
              <a:off x="8310444" y="2322637"/>
              <a:ext cx="148216" cy="14872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63" name="Google Shape;963;p86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4" name="Google Shape;964;p86"/>
          <p:cNvSpPr txBox="1"/>
          <p:nvPr/>
        </p:nvSpPr>
        <p:spPr>
          <a:xfrm>
            <a:off x="6634491" y="1381842"/>
            <a:ext cx="592919" cy="56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971" name="Google Shape;97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43" y="1974343"/>
            <a:ext cx="4306411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2" name="Google Shape;972;p87"/>
          <p:cNvSpPr/>
          <p:nvPr/>
        </p:nvSpPr>
        <p:spPr>
          <a:xfrm>
            <a:off x="3244877" y="3302380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8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979" name="Google Shape;97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43" y="1974343"/>
            <a:ext cx="4306411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0" name="Google Shape;980;p88"/>
          <p:cNvSpPr/>
          <p:nvPr/>
        </p:nvSpPr>
        <p:spPr>
          <a:xfrm>
            <a:off x="3244877" y="3302380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81" name="Google Shape;981;p88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2" name="Google Shape;982;p88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3" name="Google Shape;983;p88"/>
          <p:cNvSpPr txBox="1"/>
          <p:nvPr/>
        </p:nvSpPr>
        <p:spPr>
          <a:xfrm>
            <a:off x="6634491" y="1381842"/>
            <a:ext cx="592919" cy="56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84" name="Google Shape;984;p88"/>
          <p:cNvSpPr txBox="1"/>
          <p:nvPr/>
        </p:nvSpPr>
        <p:spPr>
          <a:xfrm>
            <a:off x="5391777" y="3442772"/>
            <a:ext cx="2457725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Усреднение</a:t>
            </a:r>
            <a:endParaRPr/>
          </a:p>
        </p:txBody>
      </p:sp>
      <p:pic>
        <p:nvPicPr>
          <p:cNvPr id="985" name="Google Shape;985;p88"/>
          <p:cNvPicPr preferRelativeResize="0"/>
          <p:nvPr/>
        </p:nvPicPr>
        <p:blipFill rotWithShape="1">
          <a:blip r:embed="rId3">
            <a:alphaModFix/>
          </a:blip>
          <a:srcRect b="43088" l="69414" r="11268" t="34950"/>
          <a:stretch/>
        </p:blipFill>
        <p:spPr>
          <a:xfrm>
            <a:off x="5331924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ОКОННАЯ ОБРАБОТКА</a:t>
            </a:r>
            <a:endParaRPr/>
          </a:p>
        </p:txBody>
      </p:sp>
      <p:pic>
        <p:nvPicPr>
          <p:cNvPr id="992" name="Google Shape;992;p89"/>
          <p:cNvPicPr preferRelativeResize="0"/>
          <p:nvPr/>
        </p:nvPicPr>
        <p:blipFill rotWithShape="1">
          <a:blip r:embed="rId3">
            <a:alphaModFix/>
          </a:blip>
          <a:srcRect b="8358" l="7583" r="7260" t="8831"/>
          <a:stretch/>
        </p:blipFill>
        <p:spPr>
          <a:xfrm>
            <a:off x="8315325" y="2311400"/>
            <a:ext cx="3667125" cy="3160713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3" name="Google Shape;99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943" y="1974343"/>
            <a:ext cx="4306411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4" name="Google Shape;994;p89"/>
          <p:cNvSpPr/>
          <p:nvPr/>
        </p:nvSpPr>
        <p:spPr>
          <a:xfrm>
            <a:off x="3244877" y="3302380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95" name="Google Shape;995;p89"/>
          <p:cNvPicPr preferRelativeResize="0"/>
          <p:nvPr/>
        </p:nvPicPr>
        <p:blipFill rotWithShape="1">
          <a:blip r:embed="rId5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96" name="Google Shape;996;p89"/>
          <p:cNvGrpSpPr/>
          <p:nvPr/>
        </p:nvGrpSpPr>
        <p:grpSpPr>
          <a:xfrm>
            <a:off x="11314081" y="3965049"/>
            <a:ext cx="174901" cy="177917"/>
            <a:chOff x="8298148" y="2307014"/>
            <a:chExt cx="174901" cy="177917"/>
          </a:xfrm>
        </p:grpSpPr>
        <p:pic>
          <p:nvPicPr>
            <p:cNvPr id="997" name="Google Shape;997;p89"/>
            <p:cNvPicPr preferRelativeResize="0"/>
            <p:nvPr/>
          </p:nvPicPr>
          <p:blipFill rotWithShape="1">
            <a:blip r:embed="rId5">
              <a:alphaModFix/>
            </a:blip>
            <a:srcRect b="86623" l="7765" r="88178" t="8716"/>
            <a:stretch/>
          </p:blipFill>
          <p:spPr>
            <a:xfrm>
              <a:off x="8298148" y="2307014"/>
              <a:ext cx="174901" cy="1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" name="Google Shape;998;p89"/>
            <p:cNvSpPr/>
            <p:nvPr/>
          </p:nvSpPr>
          <p:spPr>
            <a:xfrm>
              <a:off x="8310444" y="2322637"/>
              <a:ext cx="148216" cy="14872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99" name="Google Shape;999;p89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0" name="Google Shape;1000;p89"/>
          <p:cNvSpPr txBox="1"/>
          <p:nvPr/>
        </p:nvSpPr>
        <p:spPr>
          <a:xfrm>
            <a:off x="6634491" y="1381842"/>
            <a:ext cx="592919" cy="5612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01" name="Google Shape;1001;p89"/>
          <p:cNvSpPr txBox="1"/>
          <p:nvPr/>
        </p:nvSpPr>
        <p:spPr>
          <a:xfrm>
            <a:off x="5391777" y="3442772"/>
            <a:ext cx="2457725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Усреднение</a:t>
            </a:r>
            <a:endParaRPr/>
          </a:p>
        </p:txBody>
      </p:sp>
      <p:sp>
        <p:nvSpPr>
          <p:cNvPr id="1002" name="Google Shape;1002;p89"/>
          <p:cNvSpPr txBox="1"/>
          <p:nvPr/>
        </p:nvSpPr>
        <p:spPr>
          <a:xfrm>
            <a:off x="5612995" y="4336959"/>
            <a:ext cx="2015295" cy="978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Размытие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(Box Blur)</a:t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3" name="Google Shape;1003;p89"/>
          <p:cNvPicPr preferRelativeResize="0"/>
          <p:nvPr/>
        </p:nvPicPr>
        <p:blipFill rotWithShape="1">
          <a:blip r:embed="rId4">
            <a:alphaModFix/>
          </a:blip>
          <a:srcRect b="43088" l="69414" r="11268" t="34950"/>
          <a:stretch/>
        </p:blipFill>
        <p:spPr>
          <a:xfrm>
            <a:off x="5331924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СВЁРТКА</a:t>
            </a:r>
            <a:endParaRPr/>
          </a:p>
        </p:txBody>
      </p:sp>
      <p:pic>
        <p:nvPicPr>
          <p:cNvPr id="1010" name="Google Shape;1010;p90"/>
          <p:cNvPicPr preferRelativeResize="0"/>
          <p:nvPr/>
        </p:nvPicPr>
        <p:blipFill rotWithShape="1">
          <a:blip r:embed="rId3">
            <a:alphaModFix/>
          </a:blip>
          <a:srcRect b="86623" l="7765" r="88178" t="8716"/>
          <a:stretch/>
        </p:blipFill>
        <p:spPr>
          <a:xfrm>
            <a:off x="4324577" y="2634791"/>
            <a:ext cx="454615" cy="46245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1" name="Google Shape;1011;p90"/>
          <p:cNvSpPr txBox="1"/>
          <p:nvPr/>
        </p:nvSpPr>
        <p:spPr>
          <a:xfrm>
            <a:off x="4317606" y="1850691"/>
            <a:ext cx="590097" cy="5909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12" name="Google Shape;1012;p90"/>
          <p:cNvSpPr/>
          <p:nvPr/>
        </p:nvSpPr>
        <p:spPr>
          <a:xfrm>
            <a:off x="3212413" y="2481960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3" name="Google Shape;1013;p90"/>
          <p:cNvSpPr txBox="1"/>
          <p:nvPr/>
        </p:nvSpPr>
        <p:spPr>
          <a:xfrm>
            <a:off x="5703588" y="2360603"/>
            <a:ext cx="2377061" cy="10754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823" l="0" r="0" t="-11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14" name="Google Shape;1014;p90"/>
          <p:cNvPicPr preferRelativeResize="0"/>
          <p:nvPr/>
        </p:nvPicPr>
        <p:blipFill rotWithShape="1">
          <a:blip r:embed="rId6">
            <a:alphaModFix/>
          </a:blip>
          <a:srcRect b="43088" l="69414" r="11268" t="34950"/>
          <a:stretch/>
        </p:blipFill>
        <p:spPr>
          <a:xfrm>
            <a:off x="658323" y="1730188"/>
            <a:ext cx="2229704" cy="22467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5" name="Google Shape;1015;p90"/>
          <p:cNvSpPr txBox="1"/>
          <p:nvPr/>
        </p:nvSpPr>
        <p:spPr>
          <a:xfrm>
            <a:off x="1592220" y="1120259"/>
            <a:ext cx="633571" cy="5909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СВЁРТКА</a:t>
            </a:r>
            <a:endParaRPr/>
          </a:p>
        </p:txBody>
      </p:sp>
      <p:pic>
        <p:nvPicPr>
          <p:cNvPr id="1022" name="Google Shape;1022;p91"/>
          <p:cNvPicPr preferRelativeResize="0"/>
          <p:nvPr/>
        </p:nvPicPr>
        <p:blipFill rotWithShape="1">
          <a:blip r:embed="rId3">
            <a:alphaModFix/>
          </a:blip>
          <a:srcRect b="43088" l="69414" r="11268" t="34950"/>
          <a:stretch/>
        </p:blipFill>
        <p:spPr>
          <a:xfrm>
            <a:off x="658323" y="1730188"/>
            <a:ext cx="2229704" cy="22467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3" name="Google Shape;1023;p91"/>
          <p:cNvSpPr txBox="1"/>
          <p:nvPr/>
        </p:nvSpPr>
        <p:spPr>
          <a:xfrm>
            <a:off x="1592220" y="1120259"/>
            <a:ext cx="633571" cy="5909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24" name="Google Shape;1024;p91"/>
          <p:cNvSpPr txBox="1"/>
          <p:nvPr/>
        </p:nvSpPr>
        <p:spPr>
          <a:xfrm>
            <a:off x="8903697" y="2180266"/>
            <a:ext cx="2653419" cy="14361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40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25" name="Google Shape;1025;p91"/>
          <p:cNvPicPr preferRelativeResize="0"/>
          <p:nvPr/>
        </p:nvPicPr>
        <p:blipFill rotWithShape="1">
          <a:blip r:embed="rId6">
            <a:alphaModFix/>
          </a:blip>
          <a:srcRect b="86623" l="7765" r="88178" t="8716"/>
          <a:stretch/>
        </p:blipFill>
        <p:spPr>
          <a:xfrm>
            <a:off x="4324577" y="2634791"/>
            <a:ext cx="454615" cy="46245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6" name="Google Shape;1026;p91"/>
          <p:cNvSpPr txBox="1"/>
          <p:nvPr/>
        </p:nvSpPr>
        <p:spPr>
          <a:xfrm>
            <a:off x="4317606" y="1850691"/>
            <a:ext cx="590097" cy="5909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27" name="Google Shape;1027;p91"/>
          <p:cNvSpPr/>
          <p:nvPr/>
        </p:nvSpPr>
        <p:spPr>
          <a:xfrm>
            <a:off x="3212413" y="2481960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СВЁРТКА</a:t>
            </a:r>
            <a:endParaRPr/>
          </a:p>
        </p:txBody>
      </p:sp>
      <p:pic>
        <p:nvPicPr>
          <p:cNvPr id="1034" name="Google Shape;1034;p92"/>
          <p:cNvPicPr preferRelativeResize="0"/>
          <p:nvPr/>
        </p:nvPicPr>
        <p:blipFill rotWithShape="1">
          <a:blip r:embed="rId3">
            <a:alphaModFix/>
          </a:blip>
          <a:srcRect b="43088" l="69414" r="11268" t="34950"/>
          <a:stretch/>
        </p:blipFill>
        <p:spPr>
          <a:xfrm>
            <a:off x="658323" y="1730188"/>
            <a:ext cx="2229704" cy="22467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5" name="Google Shape;1035;p92"/>
          <p:cNvSpPr txBox="1"/>
          <p:nvPr/>
        </p:nvSpPr>
        <p:spPr>
          <a:xfrm>
            <a:off x="1592220" y="1120259"/>
            <a:ext cx="633571" cy="5909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36" name="Google Shape;1036;p92"/>
          <p:cNvSpPr/>
          <p:nvPr/>
        </p:nvSpPr>
        <p:spPr>
          <a:xfrm>
            <a:off x="8903697" y="3910043"/>
            <a:ext cx="2431115" cy="12873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37" name="Google Shape;1037;p92"/>
          <p:cNvSpPr txBox="1"/>
          <p:nvPr/>
        </p:nvSpPr>
        <p:spPr>
          <a:xfrm>
            <a:off x="8903697" y="2180266"/>
            <a:ext cx="2653419" cy="14361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40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38" name="Google Shape;1038;p92"/>
          <p:cNvPicPr preferRelativeResize="0"/>
          <p:nvPr/>
        </p:nvPicPr>
        <p:blipFill rotWithShape="1">
          <a:blip r:embed="rId7">
            <a:alphaModFix/>
          </a:blip>
          <a:srcRect b="86623" l="7765" r="88178" t="8716"/>
          <a:stretch/>
        </p:blipFill>
        <p:spPr>
          <a:xfrm>
            <a:off x="4324577" y="2634791"/>
            <a:ext cx="454615" cy="46245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9" name="Google Shape;1039;p92"/>
          <p:cNvSpPr txBox="1"/>
          <p:nvPr/>
        </p:nvSpPr>
        <p:spPr>
          <a:xfrm>
            <a:off x="4317606" y="1850691"/>
            <a:ext cx="590097" cy="5909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40" name="Google Shape;1040;p92"/>
          <p:cNvSpPr/>
          <p:nvPr/>
        </p:nvSpPr>
        <p:spPr>
          <a:xfrm>
            <a:off x="3212413" y="2481960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ДЕТЕКТИРОВАНИЕ ЛИЦ И ЛЮДЕЙ</a:t>
            </a:r>
            <a:endParaRPr/>
          </a:p>
        </p:txBody>
      </p:sp>
      <p:grpSp>
        <p:nvGrpSpPr>
          <p:cNvPr id="201" name="Google Shape;201;p30"/>
          <p:cNvGrpSpPr/>
          <p:nvPr/>
        </p:nvGrpSpPr>
        <p:grpSpPr>
          <a:xfrm>
            <a:off x="284633" y="1366887"/>
            <a:ext cx="11769783" cy="4694548"/>
            <a:chOff x="-422377" y="704506"/>
            <a:chExt cx="11627982" cy="4637989"/>
          </a:xfrm>
        </p:grpSpPr>
        <p:pic>
          <p:nvPicPr>
            <p:cNvPr id="202" name="Google Shape;202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2377" y="704506"/>
              <a:ext cx="5735352" cy="463798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03" name="Google Shape;203;p30"/>
            <p:cNvPicPr preferRelativeResize="0"/>
            <p:nvPr/>
          </p:nvPicPr>
          <p:blipFill rotWithShape="1">
            <a:blip r:embed="rId4">
              <a:alphaModFix/>
            </a:blip>
            <a:srcRect b="18147" l="16212" r="28447" t="0"/>
            <a:stretch/>
          </p:blipFill>
          <p:spPr>
            <a:xfrm>
              <a:off x="5631037" y="704507"/>
              <a:ext cx="5574568" cy="463798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04" name="Google Shape;204;p30"/>
          <p:cNvSpPr/>
          <p:nvPr/>
        </p:nvSpPr>
        <p:spPr>
          <a:xfrm>
            <a:off x="886120" y="3054284"/>
            <a:ext cx="593888" cy="8012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2498104" y="3242820"/>
            <a:ext cx="593888" cy="8012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3676454" y="3365369"/>
            <a:ext cx="593888" cy="8012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4977353" y="3591612"/>
            <a:ext cx="593888" cy="8012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8647371" y="3992251"/>
            <a:ext cx="458922" cy="1145357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9542918" y="3982825"/>
            <a:ext cx="223251" cy="636310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10353622" y="3879131"/>
            <a:ext cx="374081" cy="900260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7413" y="1708780"/>
            <a:ext cx="2298632" cy="2287365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7" name="Google Shape;1047;p9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СВЁРТКА</a:t>
            </a:r>
            <a:endParaRPr/>
          </a:p>
        </p:txBody>
      </p:sp>
      <p:pic>
        <p:nvPicPr>
          <p:cNvPr id="1048" name="Google Shape;1048;p93"/>
          <p:cNvPicPr preferRelativeResize="0"/>
          <p:nvPr/>
        </p:nvPicPr>
        <p:blipFill rotWithShape="1">
          <a:blip r:embed="rId4">
            <a:alphaModFix/>
          </a:blip>
          <a:srcRect b="43088" l="69414" r="11268" t="34950"/>
          <a:stretch/>
        </p:blipFill>
        <p:spPr>
          <a:xfrm>
            <a:off x="658323" y="1730188"/>
            <a:ext cx="2229704" cy="22467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9" name="Google Shape;1049;p93"/>
          <p:cNvSpPr txBox="1"/>
          <p:nvPr/>
        </p:nvSpPr>
        <p:spPr>
          <a:xfrm>
            <a:off x="3620281" y="4654969"/>
            <a:ext cx="2089996" cy="1526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398" l="-16033" r="-11076" t="-51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50" name="Google Shape;1050;p93"/>
          <p:cNvSpPr txBox="1"/>
          <p:nvPr/>
        </p:nvSpPr>
        <p:spPr>
          <a:xfrm>
            <a:off x="1592220" y="1120259"/>
            <a:ext cx="633571" cy="5909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51" name="Google Shape;1051;p93"/>
          <p:cNvPicPr preferRelativeResize="0"/>
          <p:nvPr/>
        </p:nvPicPr>
        <p:blipFill rotWithShape="1">
          <a:blip r:embed="rId7">
            <a:alphaModFix/>
          </a:blip>
          <a:srcRect b="86623" l="7765" r="88178" t="8716"/>
          <a:stretch/>
        </p:blipFill>
        <p:spPr>
          <a:xfrm>
            <a:off x="7256462" y="2649305"/>
            <a:ext cx="454615" cy="46245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2" name="Google Shape;1052;p93"/>
          <p:cNvSpPr txBox="1"/>
          <p:nvPr/>
        </p:nvSpPr>
        <p:spPr>
          <a:xfrm>
            <a:off x="7249491" y="1865205"/>
            <a:ext cx="590097" cy="5909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53" name="Google Shape;1053;p93"/>
          <p:cNvSpPr/>
          <p:nvPr/>
        </p:nvSpPr>
        <p:spPr>
          <a:xfrm>
            <a:off x="6144298" y="2496474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4" name="Google Shape;1054;p93"/>
          <p:cNvSpPr txBox="1"/>
          <p:nvPr/>
        </p:nvSpPr>
        <p:spPr>
          <a:xfrm>
            <a:off x="2996391" y="2388982"/>
            <a:ext cx="728084" cy="84023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55" name="Google Shape;1055;p93"/>
          <p:cNvSpPr/>
          <p:nvPr/>
        </p:nvSpPr>
        <p:spPr>
          <a:xfrm>
            <a:off x="8903697" y="3910043"/>
            <a:ext cx="2431115" cy="128734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56" name="Google Shape;1056;p93"/>
          <p:cNvSpPr txBox="1"/>
          <p:nvPr/>
        </p:nvSpPr>
        <p:spPr>
          <a:xfrm>
            <a:off x="4435693" y="1120259"/>
            <a:ext cx="781368" cy="590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57" name="Google Shape;1057;p93"/>
          <p:cNvSpPr txBox="1"/>
          <p:nvPr/>
        </p:nvSpPr>
        <p:spPr>
          <a:xfrm>
            <a:off x="8903697" y="2180266"/>
            <a:ext cx="2653419" cy="143616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40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CВЁРТКА</a:t>
            </a:r>
            <a:endParaRPr/>
          </a:p>
        </p:txBody>
      </p:sp>
      <p:grpSp>
        <p:nvGrpSpPr>
          <p:cNvPr id="1064" name="Google Shape;1064;p94"/>
          <p:cNvGrpSpPr/>
          <p:nvPr/>
        </p:nvGrpSpPr>
        <p:grpSpPr>
          <a:xfrm>
            <a:off x="-761384" y="1974343"/>
            <a:ext cx="4306411" cy="3816858"/>
            <a:chOff x="261943" y="1974343"/>
            <a:chExt cx="4306411" cy="3816858"/>
          </a:xfrm>
        </p:grpSpPr>
        <p:pic>
          <p:nvPicPr>
            <p:cNvPr id="1065" name="Google Shape;1065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1943" y="1974343"/>
              <a:ext cx="4306411" cy="3816858"/>
            </a:xfrm>
            <a:prstGeom prst="rect">
              <a:avLst/>
            </a:prstGeom>
            <a:noFill/>
            <a:ln cap="flat" cmpd="sng" w="28575">
              <a:solidFill>
                <a:srgbClr val="B6FF3B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66" name="Google Shape;1066;p94"/>
            <p:cNvSpPr/>
            <p:nvPr/>
          </p:nvSpPr>
          <p:spPr>
            <a:xfrm>
              <a:off x="3244877" y="3302380"/>
              <a:ext cx="822139" cy="824959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67" name="Google Shape;1067;p94"/>
          <p:cNvPicPr preferRelativeResize="0"/>
          <p:nvPr/>
        </p:nvPicPr>
        <p:blipFill rotWithShape="1">
          <a:blip r:embed="rId3">
            <a:alphaModFix/>
          </a:blip>
          <a:srcRect b="43088" l="69414" r="11268" t="34950"/>
          <a:stretch/>
        </p:blipFill>
        <p:spPr>
          <a:xfrm>
            <a:off x="4148940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8" name="Google Shape;1068;p94"/>
          <p:cNvSpPr/>
          <p:nvPr/>
        </p:nvSpPr>
        <p:spPr>
          <a:xfrm>
            <a:off x="2409462" y="1460960"/>
            <a:ext cx="2072628" cy="1810171"/>
          </a:xfrm>
          <a:custGeom>
            <a:rect b="b" l="l" r="r" t="t"/>
            <a:pathLst>
              <a:path extrusionOk="0" h="1326196" w="2571352">
                <a:moveTo>
                  <a:pt x="0" y="1326196"/>
                </a:moveTo>
                <a:cubicBezTo>
                  <a:pt x="231468" y="162062"/>
                  <a:pt x="2086948" y="-431875"/>
                  <a:pt x="2571352" y="364027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9" name="Google Shape;1069;p94"/>
          <p:cNvSpPr txBox="1"/>
          <p:nvPr/>
        </p:nvSpPr>
        <p:spPr>
          <a:xfrm>
            <a:off x="4562136" y="1406009"/>
            <a:ext cx="633571" cy="5909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CВЁРТКА</a:t>
            </a:r>
            <a:endParaRPr/>
          </a:p>
        </p:txBody>
      </p:sp>
      <p:grpSp>
        <p:nvGrpSpPr>
          <p:cNvPr id="1076" name="Google Shape;1076;p95"/>
          <p:cNvGrpSpPr/>
          <p:nvPr/>
        </p:nvGrpSpPr>
        <p:grpSpPr>
          <a:xfrm>
            <a:off x="-761384" y="1974343"/>
            <a:ext cx="4306411" cy="3816858"/>
            <a:chOff x="261943" y="1974343"/>
            <a:chExt cx="4306411" cy="3816858"/>
          </a:xfrm>
        </p:grpSpPr>
        <p:pic>
          <p:nvPicPr>
            <p:cNvPr id="1077" name="Google Shape;1077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1943" y="1974343"/>
              <a:ext cx="4306411" cy="3816858"/>
            </a:xfrm>
            <a:prstGeom prst="rect">
              <a:avLst/>
            </a:prstGeom>
            <a:noFill/>
            <a:ln cap="flat" cmpd="sng" w="28575">
              <a:solidFill>
                <a:srgbClr val="B6FF3B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78" name="Google Shape;1078;p95"/>
            <p:cNvSpPr/>
            <p:nvPr/>
          </p:nvSpPr>
          <p:spPr>
            <a:xfrm>
              <a:off x="3244877" y="3302380"/>
              <a:ext cx="822139" cy="824959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79" name="Google Shape;1079;p95"/>
          <p:cNvPicPr preferRelativeResize="0"/>
          <p:nvPr/>
        </p:nvPicPr>
        <p:blipFill rotWithShape="1">
          <a:blip r:embed="rId3">
            <a:alphaModFix/>
          </a:blip>
          <a:srcRect b="43088" l="69414" r="11268" t="34950"/>
          <a:stretch/>
        </p:blipFill>
        <p:spPr>
          <a:xfrm>
            <a:off x="4148940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0" name="Google Shape;1080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5412" y="1972692"/>
            <a:ext cx="845622" cy="8414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1" name="Google Shape;1081;p95"/>
          <p:cNvSpPr txBox="1"/>
          <p:nvPr/>
        </p:nvSpPr>
        <p:spPr>
          <a:xfrm>
            <a:off x="5075720" y="2041394"/>
            <a:ext cx="443127" cy="7017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82" name="Google Shape;1082;p95"/>
          <p:cNvSpPr/>
          <p:nvPr/>
        </p:nvSpPr>
        <p:spPr>
          <a:xfrm>
            <a:off x="2409462" y="1460960"/>
            <a:ext cx="2072628" cy="1810171"/>
          </a:xfrm>
          <a:custGeom>
            <a:rect b="b" l="l" r="r" t="t"/>
            <a:pathLst>
              <a:path extrusionOk="0" h="1326196" w="2571352">
                <a:moveTo>
                  <a:pt x="0" y="1326196"/>
                </a:moveTo>
                <a:cubicBezTo>
                  <a:pt x="231468" y="162062"/>
                  <a:pt x="2086948" y="-431875"/>
                  <a:pt x="2571352" y="364027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3" name="Google Shape;1083;p95"/>
          <p:cNvSpPr txBox="1"/>
          <p:nvPr/>
        </p:nvSpPr>
        <p:spPr>
          <a:xfrm>
            <a:off x="4562136" y="1406009"/>
            <a:ext cx="633571" cy="5909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84" name="Google Shape;1084;p95"/>
          <p:cNvSpPr txBox="1"/>
          <p:nvPr/>
        </p:nvSpPr>
        <p:spPr>
          <a:xfrm>
            <a:off x="5653009" y="1409819"/>
            <a:ext cx="781368" cy="5909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CВЁРТКА</a:t>
            </a:r>
            <a:endParaRPr/>
          </a:p>
        </p:txBody>
      </p:sp>
      <p:grpSp>
        <p:nvGrpSpPr>
          <p:cNvPr id="1091" name="Google Shape;1091;p96"/>
          <p:cNvGrpSpPr/>
          <p:nvPr/>
        </p:nvGrpSpPr>
        <p:grpSpPr>
          <a:xfrm>
            <a:off x="-761384" y="1974343"/>
            <a:ext cx="4306411" cy="3816858"/>
            <a:chOff x="261943" y="1974343"/>
            <a:chExt cx="4306411" cy="3816858"/>
          </a:xfrm>
        </p:grpSpPr>
        <p:pic>
          <p:nvPicPr>
            <p:cNvPr id="1092" name="Google Shape;1092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1943" y="1974343"/>
              <a:ext cx="4306411" cy="3816858"/>
            </a:xfrm>
            <a:prstGeom prst="rect">
              <a:avLst/>
            </a:prstGeom>
            <a:noFill/>
            <a:ln cap="flat" cmpd="sng" w="28575">
              <a:solidFill>
                <a:srgbClr val="B6FF3B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93" name="Google Shape;1093;p96"/>
            <p:cNvSpPr/>
            <p:nvPr/>
          </p:nvSpPr>
          <p:spPr>
            <a:xfrm>
              <a:off x="3244877" y="3302380"/>
              <a:ext cx="822139" cy="824959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94" name="Google Shape;1094;p96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623632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5" name="Google Shape;1095;p96"/>
          <p:cNvSpPr/>
          <p:nvPr/>
        </p:nvSpPr>
        <p:spPr>
          <a:xfrm>
            <a:off x="6619601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96" name="Google Shape;1096;p96"/>
          <p:cNvPicPr preferRelativeResize="0"/>
          <p:nvPr/>
        </p:nvPicPr>
        <p:blipFill rotWithShape="1">
          <a:blip r:embed="rId3">
            <a:alphaModFix/>
          </a:blip>
          <a:srcRect b="43088" l="69414" r="11268" t="34950"/>
          <a:stretch/>
        </p:blipFill>
        <p:spPr>
          <a:xfrm>
            <a:off x="4148940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7" name="Google Shape;1097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5412" y="1972692"/>
            <a:ext cx="845622" cy="8414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8" name="Google Shape;1098;p96"/>
          <p:cNvSpPr txBox="1"/>
          <p:nvPr/>
        </p:nvSpPr>
        <p:spPr>
          <a:xfrm>
            <a:off x="5075720" y="2041394"/>
            <a:ext cx="443127" cy="7017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99" name="Google Shape;1099;p96"/>
          <p:cNvSpPr/>
          <p:nvPr/>
        </p:nvSpPr>
        <p:spPr>
          <a:xfrm>
            <a:off x="2409462" y="1460960"/>
            <a:ext cx="2072628" cy="1810171"/>
          </a:xfrm>
          <a:custGeom>
            <a:rect b="b" l="l" r="r" t="t"/>
            <a:pathLst>
              <a:path extrusionOk="0" h="1326196" w="2571352">
                <a:moveTo>
                  <a:pt x="0" y="1326196"/>
                </a:moveTo>
                <a:cubicBezTo>
                  <a:pt x="231468" y="162062"/>
                  <a:pt x="2086948" y="-431875"/>
                  <a:pt x="2571352" y="364027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0" name="Google Shape;1100;p96"/>
          <p:cNvSpPr/>
          <p:nvPr/>
        </p:nvSpPr>
        <p:spPr>
          <a:xfrm>
            <a:off x="4787013" y="3414743"/>
            <a:ext cx="2431115" cy="12873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01" name="Google Shape;1101;p96"/>
          <p:cNvSpPr txBox="1"/>
          <p:nvPr/>
        </p:nvSpPr>
        <p:spPr>
          <a:xfrm>
            <a:off x="4562136" y="1406009"/>
            <a:ext cx="633571" cy="5909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02" name="Google Shape;1102;p96"/>
          <p:cNvSpPr txBox="1"/>
          <p:nvPr/>
        </p:nvSpPr>
        <p:spPr>
          <a:xfrm>
            <a:off x="5653009" y="1409819"/>
            <a:ext cx="781368" cy="5909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03" name="Google Shape;1103;p96"/>
          <p:cNvSpPr txBox="1"/>
          <p:nvPr/>
        </p:nvSpPr>
        <p:spPr>
          <a:xfrm>
            <a:off x="7476207" y="1598505"/>
            <a:ext cx="590097" cy="59093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CВЁРТКА</a:t>
            </a:r>
            <a:endParaRPr/>
          </a:p>
        </p:txBody>
      </p:sp>
      <p:grpSp>
        <p:nvGrpSpPr>
          <p:cNvPr id="1110" name="Google Shape;1110;p97"/>
          <p:cNvGrpSpPr/>
          <p:nvPr/>
        </p:nvGrpSpPr>
        <p:grpSpPr>
          <a:xfrm>
            <a:off x="-761384" y="1974343"/>
            <a:ext cx="4306411" cy="3816858"/>
            <a:chOff x="261943" y="1974343"/>
            <a:chExt cx="4306411" cy="3816858"/>
          </a:xfrm>
        </p:grpSpPr>
        <p:pic>
          <p:nvPicPr>
            <p:cNvPr id="1111" name="Google Shape;1111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1943" y="1974343"/>
              <a:ext cx="4306411" cy="3816858"/>
            </a:xfrm>
            <a:prstGeom prst="rect">
              <a:avLst/>
            </a:prstGeom>
            <a:noFill/>
            <a:ln cap="flat" cmpd="sng" w="28575">
              <a:solidFill>
                <a:srgbClr val="B6FF3B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12" name="Google Shape;1112;p97"/>
            <p:cNvSpPr/>
            <p:nvPr/>
          </p:nvSpPr>
          <p:spPr>
            <a:xfrm>
              <a:off x="3244877" y="3302380"/>
              <a:ext cx="822139" cy="824959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13" name="Google Shape;1113;p97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623632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4" name="Google Shape;1114;p97"/>
          <p:cNvPicPr preferRelativeResize="0"/>
          <p:nvPr/>
        </p:nvPicPr>
        <p:blipFill rotWithShape="1">
          <a:blip r:embed="rId5">
            <a:alphaModFix/>
          </a:blip>
          <a:srcRect b="8358" l="7583" r="7260" t="8831"/>
          <a:stretch/>
        </p:blipFill>
        <p:spPr>
          <a:xfrm>
            <a:off x="8211841" y="2311400"/>
            <a:ext cx="3667125" cy="3160713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15" name="Google Shape;1115;p97"/>
          <p:cNvGrpSpPr/>
          <p:nvPr/>
        </p:nvGrpSpPr>
        <p:grpSpPr>
          <a:xfrm>
            <a:off x="11210914" y="3965930"/>
            <a:ext cx="174901" cy="177917"/>
            <a:chOff x="8298148" y="2307014"/>
            <a:chExt cx="174901" cy="177917"/>
          </a:xfrm>
        </p:grpSpPr>
        <p:pic>
          <p:nvPicPr>
            <p:cNvPr id="1116" name="Google Shape;1116;p97"/>
            <p:cNvPicPr preferRelativeResize="0"/>
            <p:nvPr/>
          </p:nvPicPr>
          <p:blipFill rotWithShape="1">
            <a:blip r:embed="rId4">
              <a:alphaModFix/>
            </a:blip>
            <a:srcRect b="86623" l="7765" r="88178" t="8716"/>
            <a:stretch/>
          </p:blipFill>
          <p:spPr>
            <a:xfrm>
              <a:off x="8298148" y="2307014"/>
              <a:ext cx="174901" cy="1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" name="Google Shape;1117;p97"/>
            <p:cNvSpPr/>
            <p:nvPr/>
          </p:nvSpPr>
          <p:spPr>
            <a:xfrm>
              <a:off x="8310444" y="2322637"/>
              <a:ext cx="148216" cy="14872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18" name="Google Shape;1118;p97"/>
          <p:cNvSpPr/>
          <p:nvPr/>
        </p:nvSpPr>
        <p:spPr>
          <a:xfrm>
            <a:off x="6619601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19" name="Google Shape;1119;p97"/>
          <p:cNvPicPr preferRelativeResize="0"/>
          <p:nvPr/>
        </p:nvPicPr>
        <p:blipFill rotWithShape="1">
          <a:blip r:embed="rId3">
            <a:alphaModFix/>
          </a:blip>
          <a:srcRect b="43088" l="69414" r="11268" t="34950"/>
          <a:stretch/>
        </p:blipFill>
        <p:spPr>
          <a:xfrm>
            <a:off x="4148940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0" name="Google Shape;1120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5412" y="1972692"/>
            <a:ext cx="845622" cy="8414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1" name="Google Shape;1121;p97"/>
          <p:cNvSpPr txBox="1"/>
          <p:nvPr/>
        </p:nvSpPr>
        <p:spPr>
          <a:xfrm>
            <a:off x="5075720" y="2041394"/>
            <a:ext cx="443127" cy="7017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22" name="Google Shape;1122;p97"/>
          <p:cNvSpPr/>
          <p:nvPr/>
        </p:nvSpPr>
        <p:spPr>
          <a:xfrm>
            <a:off x="2409462" y="1460960"/>
            <a:ext cx="2072628" cy="1810171"/>
          </a:xfrm>
          <a:custGeom>
            <a:rect b="b" l="l" r="r" t="t"/>
            <a:pathLst>
              <a:path extrusionOk="0" h="1326196" w="2571352">
                <a:moveTo>
                  <a:pt x="0" y="1326196"/>
                </a:moveTo>
                <a:cubicBezTo>
                  <a:pt x="231468" y="162062"/>
                  <a:pt x="2086948" y="-431875"/>
                  <a:pt x="2571352" y="364027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97"/>
          <p:cNvSpPr/>
          <p:nvPr/>
        </p:nvSpPr>
        <p:spPr>
          <a:xfrm>
            <a:off x="7723252" y="1758587"/>
            <a:ext cx="3566752" cy="2175089"/>
          </a:xfrm>
          <a:custGeom>
            <a:rect b="b" l="l" r="r" t="t"/>
            <a:pathLst>
              <a:path extrusionOk="0" h="6801905" w="12103906">
                <a:moveTo>
                  <a:pt x="0" y="1647344"/>
                </a:moveTo>
                <a:cubicBezTo>
                  <a:pt x="1344268" y="-1703253"/>
                  <a:pt x="11492467" y="78029"/>
                  <a:pt x="12103906" y="680190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97"/>
          <p:cNvSpPr/>
          <p:nvPr/>
        </p:nvSpPr>
        <p:spPr>
          <a:xfrm>
            <a:off x="4787013" y="3414743"/>
            <a:ext cx="2431115" cy="128734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25" name="Google Shape;1125;p97"/>
          <p:cNvSpPr txBox="1"/>
          <p:nvPr/>
        </p:nvSpPr>
        <p:spPr>
          <a:xfrm>
            <a:off x="4562136" y="1406009"/>
            <a:ext cx="633571" cy="5909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26" name="Google Shape;1126;p97"/>
          <p:cNvSpPr txBox="1"/>
          <p:nvPr/>
        </p:nvSpPr>
        <p:spPr>
          <a:xfrm>
            <a:off x="5653009" y="1409819"/>
            <a:ext cx="781368" cy="59093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27" name="Google Shape;1127;p97"/>
          <p:cNvSpPr txBox="1"/>
          <p:nvPr/>
        </p:nvSpPr>
        <p:spPr>
          <a:xfrm>
            <a:off x="7476207" y="1598505"/>
            <a:ext cx="590097" cy="590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9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CВЁРТКА</a:t>
            </a:r>
            <a:endParaRPr/>
          </a:p>
        </p:txBody>
      </p:sp>
      <p:grpSp>
        <p:nvGrpSpPr>
          <p:cNvPr id="1134" name="Google Shape;1134;p98"/>
          <p:cNvGrpSpPr/>
          <p:nvPr/>
        </p:nvGrpSpPr>
        <p:grpSpPr>
          <a:xfrm>
            <a:off x="-761384" y="1974343"/>
            <a:ext cx="4306411" cy="3816858"/>
            <a:chOff x="261943" y="1974343"/>
            <a:chExt cx="4306411" cy="3816858"/>
          </a:xfrm>
        </p:grpSpPr>
        <p:pic>
          <p:nvPicPr>
            <p:cNvPr id="1135" name="Google Shape;1135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1943" y="1974343"/>
              <a:ext cx="4306411" cy="3816858"/>
            </a:xfrm>
            <a:prstGeom prst="rect">
              <a:avLst/>
            </a:prstGeom>
            <a:noFill/>
            <a:ln cap="flat" cmpd="sng" w="28575">
              <a:solidFill>
                <a:srgbClr val="B6FF3B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36" name="Google Shape;1136;p98"/>
            <p:cNvSpPr/>
            <p:nvPr/>
          </p:nvSpPr>
          <p:spPr>
            <a:xfrm>
              <a:off x="3425852" y="3302380"/>
              <a:ext cx="822139" cy="824959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37" name="Google Shape;1137;p98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623632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8" name="Google Shape;1138;p98"/>
          <p:cNvPicPr preferRelativeResize="0"/>
          <p:nvPr/>
        </p:nvPicPr>
        <p:blipFill rotWithShape="1">
          <a:blip r:embed="rId5">
            <a:alphaModFix/>
          </a:blip>
          <a:srcRect b="8358" l="7583" r="7260" t="8831"/>
          <a:stretch/>
        </p:blipFill>
        <p:spPr>
          <a:xfrm>
            <a:off x="8211841" y="2311400"/>
            <a:ext cx="3667125" cy="3160713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39" name="Google Shape;1139;p98"/>
          <p:cNvGrpSpPr/>
          <p:nvPr/>
        </p:nvGrpSpPr>
        <p:grpSpPr>
          <a:xfrm>
            <a:off x="11377602" y="3965930"/>
            <a:ext cx="174901" cy="177917"/>
            <a:chOff x="8298148" y="2307014"/>
            <a:chExt cx="174901" cy="177917"/>
          </a:xfrm>
        </p:grpSpPr>
        <p:pic>
          <p:nvPicPr>
            <p:cNvPr id="1140" name="Google Shape;1140;p98"/>
            <p:cNvPicPr preferRelativeResize="0"/>
            <p:nvPr/>
          </p:nvPicPr>
          <p:blipFill rotWithShape="1">
            <a:blip r:embed="rId4">
              <a:alphaModFix/>
            </a:blip>
            <a:srcRect b="86623" l="7765" r="88178" t="8716"/>
            <a:stretch/>
          </p:blipFill>
          <p:spPr>
            <a:xfrm>
              <a:off x="8298148" y="2307014"/>
              <a:ext cx="174901" cy="1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p98"/>
            <p:cNvSpPr/>
            <p:nvPr/>
          </p:nvSpPr>
          <p:spPr>
            <a:xfrm>
              <a:off x="8310444" y="2322637"/>
              <a:ext cx="148216" cy="14872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42" name="Google Shape;1142;p98"/>
          <p:cNvSpPr/>
          <p:nvPr/>
        </p:nvSpPr>
        <p:spPr>
          <a:xfrm>
            <a:off x="6619601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43" name="Google Shape;1143;p98"/>
          <p:cNvPicPr preferRelativeResize="0"/>
          <p:nvPr/>
        </p:nvPicPr>
        <p:blipFill rotWithShape="1">
          <a:blip r:embed="rId3">
            <a:alphaModFix/>
          </a:blip>
          <a:srcRect b="43088" l="73396" r="7287" t="34950"/>
          <a:stretch/>
        </p:blipFill>
        <p:spPr>
          <a:xfrm>
            <a:off x="4148940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4" name="Google Shape;1144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5412" y="1972692"/>
            <a:ext cx="845622" cy="8414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5" name="Google Shape;1145;p98"/>
          <p:cNvSpPr txBox="1"/>
          <p:nvPr/>
        </p:nvSpPr>
        <p:spPr>
          <a:xfrm>
            <a:off x="5075720" y="2041394"/>
            <a:ext cx="443127" cy="7017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46" name="Google Shape;1146;p98"/>
          <p:cNvSpPr/>
          <p:nvPr/>
        </p:nvSpPr>
        <p:spPr>
          <a:xfrm>
            <a:off x="2644140" y="1460960"/>
            <a:ext cx="1837950" cy="1810171"/>
          </a:xfrm>
          <a:custGeom>
            <a:rect b="b" l="l" r="r" t="t"/>
            <a:pathLst>
              <a:path extrusionOk="0" h="1326196" w="2571352">
                <a:moveTo>
                  <a:pt x="0" y="1326196"/>
                </a:moveTo>
                <a:cubicBezTo>
                  <a:pt x="231468" y="162062"/>
                  <a:pt x="2086948" y="-431875"/>
                  <a:pt x="2571352" y="364027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98"/>
          <p:cNvSpPr/>
          <p:nvPr/>
        </p:nvSpPr>
        <p:spPr>
          <a:xfrm>
            <a:off x="7723252" y="1758587"/>
            <a:ext cx="3751198" cy="2175089"/>
          </a:xfrm>
          <a:custGeom>
            <a:rect b="b" l="l" r="r" t="t"/>
            <a:pathLst>
              <a:path extrusionOk="0" h="6801905" w="12103906">
                <a:moveTo>
                  <a:pt x="0" y="1647344"/>
                </a:moveTo>
                <a:cubicBezTo>
                  <a:pt x="1344268" y="-1703253"/>
                  <a:pt x="11492467" y="78029"/>
                  <a:pt x="12103906" y="680190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98"/>
          <p:cNvSpPr/>
          <p:nvPr/>
        </p:nvSpPr>
        <p:spPr>
          <a:xfrm>
            <a:off x="4787013" y="3414743"/>
            <a:ext cx="2431115" cy="128734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49" name="Google Shape;1149;p98"/>
          <p:cNvSpPr txBox="1"/>
          <p:nvPr/>
        </p:nvSpPr>
        <p:spPr>
          <a:xfrm>
            <a:off x="4562136" y="1406009"/>
            <a:ext cx="633571" cy="5909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50" name="Google Shape;1150;p98"/>
          <p:cNvSpPr txBox="1"/>
          <p:nvPr/>
        </p:nvSpPr>
        <p:spPr>
          <a:xfrm>
            <a:off x="5653009" y="1409819"/>
            <a:ext cx="781368" cy="59093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51" name="Google Shape;1151;p98"/>
          <p:cNvSpPr txBox="1"/>
          <p:nvPr/>
        </p:nvSpPr>
        <p:spPr>
          <a:xfrm>
            <a:off x="7476207" y="1598505"/>
            <a:ext cx="590097" cy="590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9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CВЁРТКА</a:t>
            </a:r>
            <a:endParaRPr/>
          </a:p>
        </p:txBody>
      </p:sp>
      <p:grpSp>
        <p:nvGrpSpPr>
          <p:cNvPr id="1158" name="Google Shape;1158;p99"/>
          <p:cNvGrpSpPr/>
          <p:nvPr/>
        </p:nvGrpSpPr>
        <p:grpSpPr>
          <a:xfrm>
            <a:off x="-761384" y="1974343"/>
            <a:ext cx="4306411" cy="3816858"/>
            <a:chOff x="261943" y="1974343"/>
            <a:chExt cx="4306411" cy="3816858"/>
          </a:xfrm>
        </p:grpSpPr>
        <p:pic>
          <p:nvPicPr>
            <p:cNvPr id="1159" name="Google Shape;1159;p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1943" y="1974343"/>
              <a:ext cx="4306411" cy="3816858"/>
            </a:xfrm>
            <a:prstGeom prst="rect">
              <a:avLst/>
            </a:prstGeom>
            <a:noFill/>
            <a:ln cap="flat" cmpd="sng" w="28575">
              <a:solidFill>
                <a:srgbClr val="B6FF3B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60" name="Google Shape;1160;p99"/>
            <p:cNvSpPr/>
            <p:nvPr/>
          </p:nvSpPr>
          <p:spPr>
            <a:xfrm>
              <a:off x="3594127" y="3302380"/>
              <a:ext cx="822139" cy="824959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61" name="Google Shape;1161;p99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623632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2" name="Google Shape;1162;p99"/>
          <p:cNvPicPr preferRelativeResize="0"/>
          <p:nvPr/>
        </p:nvPicPr>
        <p:blipFill rotWithShape="1">
          <a:blip r:embed="rId5">
            <a:alphaModFix/>
          </a:blip>
          <a:srcRect b="8358" l="7583" r="7260" t="8831"/>
          <a:stretch/>
        </p:blipFill>
        <p:spPr>
          <a:xfrm>
            <a:off x="8211841" y="2311400"/>
            <a:ext cx="3667125" cy="3160713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63" name="Google Shape;1163;p99"/>
          <p:cNvGrpSpPr/>
          <p:nvPr/>
        </p:nvGrpSpPr>
        <p:grpSpPr>
          <a:xfrm>
            <a:off x="11539527" y="3965930"/>
            <a:ext cx="174901" cy="177917"/>
            <a:chOff x="8298148" y="2307014"/>
            <a:chExt cx="174901" cy="177917"/>
          </a:xfrm>
        </p:grpSpPr>
        <p:pic>
          <p:nvPicPr>
            <p:cNvPr id="1164" name="Google Shape;1164;p99"/>
            <p:cNvPicPr preferRelativeResize="0"/>
            <p:nvPr/>
          </p:nvPicPr>
          <p:blipFill rotWithShape="1">
            <a:blip r:embed="rId4">
              <a:alphaModFix/>
            </a:blip>
            <a:srcRect b="86623" l="7765" r="88178" t="8716"/>
            <a:stretch/>
          </p:blipFill>
          <p:spPr>
            <a:xfrm>
              <a:off x="8298148" y="2307014"/>
              <a:ext cx="174901" cy="1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5" name="Google Shape;1165;p99"/>
            <p:cNvSpPr/>
            <p:nvPr/>
          </p:nvSpPr>
          <p:spPr>
            <a:xfrm>
              <a:off x="8310444" y="2322637"/>
              <a:ext cx="148216" cy="14872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66" name="Google Shape;1166;p99"/>
          <p:cNvSpPr/>
          <p:nvPr/>
        </p:nvSpPr>
        <p:spPr>
          <a:xfrm>
            <a:off x="6619601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7" name="Google Shape;1167;p99"/>
          <p:cNvPicPr preferRelativeResize="0"/>
          <p:nvPr/>
        </p:nvPicPr>
        <p:blipFill rotWithShape="1">
          <a:blip r:embed="rId3">
            <a:alphaModFix/>
          </a:blip>
          <a:srcRect b="43088" l="77156" r="3527" t="34950"/>
          <a:stretch/>
        </p:blipFill>
        <p:spPr>
          <a:xfrm>
            <a:off x="4148940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8" name="Google Shape;1168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5412" y="1972692"/>
            <a:ext cx="845622" cy="8414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9" name="Google Shape;1169;p99"/>
          <p:cNvSpPr txBox="1"/>
          <p:nvPr/>
        </p:nvSpPr>
        <p:spPr>
          <a:xfrm>
            <a:off x="5075720" y="2041394"/>
            <a:ext cx="443127" cy="7017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70" name="Google Shape;1170;p99"/>
          <p:cNvSpPr/>
          <p:nvPr/>
        </p:nvSpPr>
        <p:spPr>
          <a:xfrm>
            <a:off x="2705100" y="1460960"/>
            <a:ext cx="1776990" cy="1810171"/>
          </a:xfrm>
          <a:custGeom>
            <a:rect b="b" l="l" r="r" t="t"/>
            <a:pathLst>
              <a:path extrusionOk="0" h="1326196" w="2571352">
                <a:moveTo>
                  <a:pt x="0" y="1326196"/>
                </a:moveTo>
                <a:cubicBezTo>
                  <a:pt x="231468" y="162062"/>
                  <a:pt x="2086948" y="-431875"/>
                  <a:pt x="2571352" y="364027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99"/>
          <p:cNvSpPr/>
          <p:nvPr/>
        </p:nvSpPr>
        <p:spPr>
          <a:xfrm>
            <a:off x="7723252" y="1758587"/>
            <a:ext cx="3916298" cy="2175089"/>
          </a:xfrm>
          <a:custGeom>
            <a:rect b="b" l="l" r="r" t="t"/>
            <a:pathLst>
              <a:path extrusionOk="0" h="6801905" w="12103906">
                <a:moveTo>
                  <a:pt x="0" y="1647344"/>
                </a:moveTo>
                <a:cubicBezTo>
                  <a:pt x="1344268" y="-1703253"/>
                  <a:pt x="11492467" y="78029"/>
                  <a:pt x="12103906" y="6801905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99"/>
          <p:cNvSpPr/>
          <p:nvPr/>
        </p:nvSpPr>
        <p:spPr>
          <a:xfrm>
            <a:off x="4787013" y="3414743"/>
            <a:ext cx="2431115" cy="128734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73" name="Google Shape;1173;p99"/>
          <p:cNvSpPr txBox="1"/>
          <p:nvPr/>
        </p:nvSpPr>
        <p:spPr>
          <a:xfrm>
            <a:off x="4562136" y="1406009"/>
            <a:ext cx="633571" cy="5909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74" name="Google Shape;1174;p99"/>
          <p:cNvSpPr txBox="1"/>
          <p:nvPr/>
        </p:nvSpPr>
        <p:spPr>
          <a:xfrm>
            <a:off x="5653009" y="1409819"/>
            <a:ext cx="781368" cy="59093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75" name="Google Shape;1175;p99"/>
          <p:cNvSpPr txBox="1"/>
          <p:nvPr/>
        </p:nvSpPr>
        <p:spPr>
          <a:xfrm>
            <a:off x="7476207" y="1598505"/>
            <a:ext cx="590097" cy="590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ФИЛЬТРАЦИЯ ИЗОБРАЖЕНИЯ</a:t>
            </a:r>
            <a:endParaRPr/>
          </a:p>
        </p:txBody>
      </p:sp>
      <p:pic>
        <p:nvPicPr>
          <p:cNvPr id="1182" name="Google Shape;118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883908"/>
            <a:ext cx="4306411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3" name="Google Shape;118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229" y="2220965"/>
            <a:ext cx="3657159" cy="3160713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4" name="Google Shape;1184;p100"/>
          <p:cNvSpPr/>
          <p:nvPr/>
        </p:nvSpPr>
        <p:spPr>
          <a:xfrm>
            <a:off x="6830617" y="33633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85" name="Google Shape;1185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428" y="3278978"/>
            <a:ext cx="845622" cy="8414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6" name="Google Shape;1186;p100"/>
          <p:cNvSpPr txBox="1"/>
          <p:nvPr/>
        </p:nvSpPr>
        <p:spPr>
          <a:xfrm>
            <a:off x="5206349" y="3347680"/>
            <a:ext cx="443127" cy="7017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87" name="Google Shape;1187;p100"/>
          <p:cNvSpPr txBox="1"/>
          <p:nvPr/>
        </p:nvSpPr>
        <p:spPr>
          <a:xfrm>
            <a:off x="4225012" y="1160094"/>
            <a:ext cx="3959738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Размытие (Box Blur)</a:t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0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94" name="Google Shape;119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883908"/>
            <a:ext cx="4306411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5" name="Google Shape;1195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229" y="2220965"/>
            <a:ext cx="3657159" cy="3160712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6" name="Google Shape;1196;p101"/>
          <p:cNvSpPr/>
          <p:nvPr/>
        </p:nvSpPr>
        <p:spPr>
          <a:xfrm>
            <a:off x="6830617" y="33633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97" name="Google Shape;1197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428" y="3278978"/>
            <a:ext cx="845622" cy="8414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8" name="Google Shape;1198;p101"/>
          <p:cNvSpPr txBox="1"/>
          <p:nvPr/>
        </p:nvSpPr>
        <p:spPr>
          <a:xfrm>
            <a:off x="5206349" y="3347680"/>
            <a:ext cx="443127" cy="7017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99" name="Google Shape;1199;p101"/>
          <p:cNvSpPr txBox="1"/>
          <p:nvPr/>
        </p:nvSpPr>
        <p:spPr>
          <a:xfrm>
            <a:off x="2783916" y="1160094"/>
            <a:ext cx="6841938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Размытие по Гауссу (Gaussian Blur)</a:t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0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06" name="Google Shape;120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906058"/>
            <a:ext cx="4306411" cy="37725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7" name="Google Shape;1207;p102"/>
          <p:cNvSpPr/>
          <p:nvPr/>
        </p:nvSpPr>
        <p:spPr>
          <a:xfrm>
            <a:off x="6830617" y="33633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08" name="Google Shape;120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701618" y="3359621"/>
            <a:ext cx="667432" cy="6616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9" name="Google Shape;1209;p102"/>
          <p:cNvSpPr txBox="1"/>
          <p:nvPr/>
        </p:nvSpPr>
        <p:spPr>
          <a:xfrm>
            <a:off x="5206349" y="3347680"/>
            <a:ext cx="443127" cy="7017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10" name="Google Shape;1210;p102"/>
          <p:cNvSpPr txBox="1"/>
          <p:nvPr/>
        </p:nvSpPr>
        <p:spPr>
          <a:xfrm>
            <a:off x="5639985" y="4533448"/>
            <a:ext cx="1693092" cy="8789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081" l="0" r="0" t="-34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ДЕТЕКТИРОВАНИЕ ПРОДУКТОВ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0" l="17979" r="0" t="0"/>
          <a:stretch/>
        </p:blipFill>
        <p:spPr>
          <a:xfrm>
            <a:off x="6364725" y="1659341"/>
            <a:ext cx="5201964" cy="463776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4">
            <a:alphaModFix/>
          </a:blip>
          <a:srcRect b="3025" l="18229" r="1908" t="1767"/>
          <a:stretch/>
        </p:blipFill>
        <p:spPr>
          <a:xfrm>
            <a:off x="674766" y="1659341"/>
            <a:ext cx="5201966" cy="463776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31"/>
          <p:cNvSpPr txBox="1"/>
          <p:nvPr/>
        </p:nvSpPr>
        <p:spPr>
          <a:xfrm>
            <a:off x="2363429" y="1046780"/>
            <a:ext cx="16279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Ретейл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6853574" y="1072280"/>
            <a:ext cx="40646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Умный холодильник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0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17" name="Google Shape;121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906058"/>
            <a:ext cx="4306411" cy="37725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8" name="Google Shape;121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9817" y="2220965"/>
            <a:ext cx="3607982" cy="3160712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9" name="Google Shape;1219;p103"/>
          <p:cNvSpPr/>
          <p:nvPr/>
        </p:nvSpPr>
        <p:spPr>
          <a:xfrm>
            <a:off x="6830617" y="33633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20" name="Google Shape;1220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5701618" y="3359621"/>
            <a:ext cx="667432" cy="6616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1" name="Google Shape;1221;p103"/>
          <p:cNvSpPr txBox="1"/>
          <p:nvPr/>
        </p:nvSpPr>
        <p:spPr>
          <a:xfrm>
            <a:off x="5206349" y="3347680"/>
            <a:ext cx="443127" cy="7017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22" name="Google Shape;1222;p103"/>
          <p:cNvSpPr txBox="1"/>
          <p:nvPr/>
        </p:nvSpPr>
        <p:spPr>
          <a:xfrm>
            <a:off x="3120548" y="1160094"/>
            <a:ext cx="6168676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 вертикальных границ</a:t>
            </a:r>
            <a:endParaRPr/>
          </a:p>
        </p:txBody>
      </p:sp>
      <p:sp>
        <p:nvSpPr>
          <p:cNvPr id="1223" name="Google Shape;1223;p103"/>
          <p:cNvSpPr txBox="1"/>
          <p:nvPr/>
        </p:nvSpPr>
        <p:spPr>
          <a:xfrm>
            <a:off x="5639985" y="4533448"/>
            <a:ext cx="1693092" cy="8789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081" l="0" r="0" t="-34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0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0" name="Google Shape;123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906058"/>
            <a:ext cx="4306411" cy="37725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1" name="Google Shape;123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9817" y="2220965"/>
            <a:ext cx="3607982" cy="3160711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2" name="Google Shape;1232;p104"/>
          <p:cNvSpPr/>
          <p:nvPr/>
        </p:nvSpPr>
        <p:spPr>
          <a:xfrm>
            <a:off x="6830617" y="33633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3" name="Google Shape;1233;p104"/>
          <p:cNvSpPr txBox="1"/>
          <p:nvPr/>
        </p:nvSpPr>
        <p:spPr>
          <a:xfrm>
            <a:off x="5206349" y="3347680"/>
            <a:ext cx="443127" cy="7017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34" name="Google Shape;1234;p104"/>
          <p:cNvSpPr txBox="1"/>
          <p:nvPr/>
        </p:nvSpPr>
        <p:spPr>
          <a:xfrm>
            <a:off x="3120548" y="1160094"/>
            <a:ext cx="6168676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 вертикальных границ</a:t>
            </a:r>
            <a:endParaRPr/>
          </a:p>
        </p:txBody>
      </p:sp>
      <p:sp>
        <p:nvSpPr>
          <p:cNvPr id="1235" name="Google Shape;1235;p104"/>
          <p:cNvSpPr txBox="1"/>
          <p:nvPr/>
        </p:nvSpPr>
        <p:spPr>
          <a:xfrm>
            <a:off x="5639985" y="4533448"/>
            <a:ext cx="1693092" cy="8789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081" l="0" r="0" t="-34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36" name="Google Shape;1236;p104"/>
          <p:cNvSpPr txBox="1"/>
          <p:nvPr/>
        </p:nvSpPr>
        <p:spPr>
          <a:xfrm>
            <a:off x="7081077" y="2785110"/>
            <a:ext cx="296034" cy="4801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12492" r="-7291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237" name="Google Shape;1237;p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5701618" y="3359621"/>
            <a:ext cx="667432" cy="6616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4" name="Google Shape;124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906058"/>
            <a:ext cx="4306411" cy="37725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5" name="Google Shape;1245;p105"/>
          <p:cNvSpPr/>
          <p:nvPr/>
        </p:nvSpPr>
        <p:spPr>
          <a:xfrm>
            <a:off x="6830617" y="33633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6" name="Google Shape;1246;p105"/>
          <p:cNvSpPr txBox="1"/>
          <p:nvPr/>
        </p:nvSpPr>
        <p:spPr>
          <a:xfrm>
            <a:off x="5206349" y="3347680"/>
            <a:ext cx="443127" cy="7017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47" name="Google Shape;1247;p105"/>
          <p:cNvSpPr txBox="1"/>
          <p:nvPr/>
        </p:nvSpPr>
        <p:spPr>
          <a:xfrm>
            <a:off x="5436156" y="4521806"/>
            <a:ext cx="2151551" cy="87684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081" l="0" r="0" t="-34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248" name="Google Shape;1248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5701619" y="3359621"/>
            <a:ext cx="667430" cy="6616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55" name="Google Shape;125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906058"/>
            <a:ext cx="4306411" cy="37725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6" name="Google Shape;125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9817" y="2220965"/>
            <a:ext cx="3607982" cy="3160711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7" name="Google Shape;1257;p106"/>
          <p:cNvSpPr/>
          <p:nvPr/>
        </p:nvSpPr>
        <p:spPr>
          <a:xfrm>
            <a:off x="6830617" y="33633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8" name="Google Shape;1258;p106"/>
          <p:cNvSpPr txBox="1"/>
          <p:nvPr/>
        </p:nvSpPr>
        <p:spPr>
          <a:xfrm>
            <a:off x="5206349" y="3347680"/>
            <a:ext cx="443127" cy="7017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59" name="Google Shape;1259;p106"/>
          <p:cNvSpPr txBox="1"/>
          <p:nvPr/>
        </p:nvSpPr>
        <p:spPr>
          <a:xfrm>
            <a:off x="2926587" y="1160094"/>
            <a:ext cx="655660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 горизонтальных границ</a:t>
            </a:r>
            <a:endParaRPr/>
          </a:p>
        </p:txBody>
      </p:sp>
      <p:sp>
        <p:nvSpPr>
          <p:cNvPr id="1260" name="Google Shape;1260;p106"/>
          <p:cNvSpPr txBox="1"/>
          <p:nvPr/>
        </p:nvSpPr>
        <p:spPr>
          <a:xfrm>
            <a:off x="5436156" y="4521806"/>
            <a:ext cx="2151551" cy="8768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081" l="0" r="0" t="-34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261" name="Google Shape;1261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5701619" y="3359621"/>
            <a:ext cx="667430" cy="6616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68" name="Google Shape;1268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906058"/>
            <a:ext cx="4306411" cy="37725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9" name="Google Shape;1269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9817" y="2220965"/>
            <a:ext cx="3607981" cy="3160711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0" name="Google Shape;1270;p107"/>
          <p:cNvSpPr/>
          <p:nvPr/>
        </p:nvSpPr>
        <p:spPr>
          <a:xfrm>
            <a:off x="6830617" y="33633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1" name="Google Shape;1271;p107"/>
          <p:cNvSpPr txBox="1"/>
          <p:nvPr/>
        </p:nvSpPr>
        <p:spPr>
          <a:xfrm>
            <a:off x="5206349" y="3347680"/>
            <a:ext cx="443127" cy="7017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72" name="Google Shape;1272;p107"/>
          <p:cNvSpPr txBox="1"/>
          <p:nvPr/>
        </p:nvSpPr>
        <p:spPr>
          <a:xfrm>
            <a:off x="2926587" y="1160094"/>
            <a:ext cx="6556603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 горизонтальных границ</a:t>
            </a:r>
            <a:endParaRPr/>
          </a:p>
        </p:txBody>
      </p:sp>
      <p:sp>
        <p:nvSpPr>
          <p:cNvPr id="1273" name="Google Shape;1273;p107"/>
          <p:cNvSpPr txBox="1"/>
          <p:nvPr/>
        </p:nvSpPr>
        <p:spPr>
          <a:xfrm>
            <a:off x="5436156" y="4521806"/>
            <a:ext cx="2151551" cy="8768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081" l="0" r="0" t="-34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74" name="Google Shape;1274;p107"/>
          <p:cNvSpPr txBox="1"/>
          <p:nvPr/>
        </p:nvSpPr>
        <p:spPr>
          <a:xfrm>
            <a:off x="7081077" y="2785110"/>
            <a:ext cx="296034" cy="4801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12492" r="-7291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275" name="Google Shape;1275;p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5701619" y="3359621"/>
            <a:ext cx="667430" cy="6616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0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82" name="Google Shape;128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906058"/>
            <a:ext cx="4306411" cy="37725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3" name="Google Shape;1283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812" y="1609625"/>
            <a:ext cx="2376310" cy="2081726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4" name="Google Shape;1284;p108"/>
          <p:cNvSpPr/>
          <p:nvPr/>
        </p:nvSpPr>
        <p:spPr>
          <a:xfrm>
            <a:off x="6830617" y="46333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5" name="Google Shape;1285;p108"/>
          <p:cNvSpPr txBox="1"/>
          <p:nvPr/>
        </p:nvSpPr>
        <p:spPr>
          <a:xfrm>
            <a:off x="5206349" y="4617680"/>
            <a:ext cx="443127" cy="7017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86" name="Google Shape;1286;p108"/>
          <p:cNvSpPr txBox="1"/>
          <p:nvPr/>
        </p:nvSpPr>
        <p:spPr>
          <a:xfrm>
            <a:off x="7081077" y="4055110"/>
            <a:ext cx="296034" cy="4801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112492" r="-7291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287" name="Google Shape;1287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0812" y="3976816"/>
            <a:ext cx="2376310" cy="2081726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8" name="Google Shape;1288;p108"/>
          <p:cNvSpPr/>
          <p:nvPr/>
        </p:nvSpPr>
        <p:spPr>
          <a:xfrm>
            <a:off x="6830617" y="2398141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9" name="Google Shape;1289;p108"/>
          <p:cNvSpPr txBox="1"/>
          <p:nvPr/>
        </p:nvSpPr>
        <p:spPr>
          <a:xfrm>
            <a:off x="5206349" y="2382480"/>
            <a:ext cx="443127" cy="7017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90" name="Google Shape;1290;p108"/>
          <p:cNvSpPr txBox="1"/>
          <p:nvPr/>
        </p:nvSpPr>
        <p:spPr>
          <a:xfrm>
            <a:off x="7081077" y="1819910"/>
            <a:ext cx="296034" cy="4801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112492" r="-7291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91" name="Google Shape;1291;p108"/>
          <p:cNvSpPr txBox="1"/>
          <p:nvPr/>
        </p:nvSpPr>
        <p:spPr>
          <a:xfrm>
            <a:off x="11253364" y="3454584"/>
            <a:ext cx="443127" cy="70173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68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92" name="Google Shape;1292;p108"/>
          <p:cNvSpPr/>
          <p:nvPr/>
        </p:nvSpPr>
        <p:spPr>
          <a:xfrm rot="5400000">
            <a:off x="10656973" y="2328333"/>
            <a:ext cx="885071" cy="101142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3" name="Google Shape;1293;p108"/>
          <p:cNvSpPr/>
          <p:nvPr/>
        </p:nvSpPr>
        <p:spPr>
          <a:xfrm flipH="1" rot="5400000">
            <a:off x="10656974" y="4263146"/>
            <a:ext cx="885070" cy="101142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4" name="Google Shape;1294;p1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701619" y="2394421"/>
            <a:ext cx="667430" cy="6616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5" name="Google Shape;1295;p1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5701618" y="4616921"/>
            <a:ext cx="667432" cy="661677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0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02" name="Google Shape;130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1" y="1818491"/>
            <a:ext cx="4965657" cy="4350079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3" name="Google Shape;1303;p109"/>
          <p:cNvSpPr/>
          <p:nvPr/>
        </p:nvSpPr>
        <p:spPr>
          <a:xfrm>
            <a:off x="6032436" y="3574572"/>
            <a:ext cx="878600" cy="8192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04" name="Google Shape;1304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3446" y="2161907"/>
            <a:ext cx="4160308" cy="3644566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09"/>
          <p:cNvSpPr txBox="1"/>
          <p:nvPr/>
        </p:nvSpPr>
        <p:spPr>
          <a:xfrm>
            <a:off x="4514361" y="1000436"/>
            <a:ext cx="338105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 границ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1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ФИЛЬТРАЦИЯ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12" name="Google Shape;131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995" y="1818491"/>
            <a:ext cx="4667472" cy="435007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3" name="Google Shape;1313;p110"/>
          <p:cNvSpPr/>
          <p:nvPr/>
        </p:nvSpPr>
        <p:spPr>
          <a:xfrm>
            <a:off x="5713123" y="3574572"/>
            <a:ext cx="878600" cy="8192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14" name="Google Shape;1314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3722" y="1818491"/>
            <a:ext cx="4670213" cy="4350078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5" name="Google Shape;1315;p110"/>
          <p:cNvSpPr txBox="1"/>
          <p:nvPr/>
        </p:nvSpPr>
        <p:spPr>
          <a:xfrm>
            <a:off x="4514361" y="1000436"/>
            <a:ext cx="338105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 границ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1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321" name="Google Shape;1321;p111"/>
          <p:cNvGraphicFramePr/>
          <p:nvPr/>
        </p:nvGraphicFramePr>
        <p:xfrm>
          <a:off x="788377" y="2378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{BD4AEEFB-1122-4297-BB75-F1C4FA83BBE9}</a:tableStyleId>
              </a:tblPr>
              <a:tblGrid>
                <a:gridCol w="496600"/>
                <a:gridCol w="496600"/>
                <a:gridCol w="496600"/>
                <a:gridCol w="496600"/>
              </a:tblGrid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7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2" name="Google Shape;1322;p111"/>
          <p:cNvGraphicFramePr/>
          <p:nvPr/>
        </p:nvGraphicFramePr>
        <p:xfrm>
          <a:off x="3816135" y="26153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{BD4AEEFB-1122-4297-BB75-F1C4FA83BBE9}</a:tableStyleId>
              </a:tblPr>
              <a:tblGrid>
                <a:gridCol w="496600"/>
                <a:gridCol w="496600"/>
                <a:gridCol w="496600"/>
              </a:tblGrid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3" name="Google Shape;1323;p111"/>
          <p:cNvSpPr txBox="1"/>
          <p:nvPr/>
        </p:nvSpPr>
        <p:spPr>
          <a:xfrm>
            <a:off x="2883759" y="3031786"/>
            <a:ext cx="849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endParaRPr/>
          </a:p>
        </p:txBody>
      </p:sp>
      <p:sp>
        <p:nvSpPr>
          <p:cNvPr id="1324" name="Google Shape;1324;p111"/>
          <p:cNvSpPr txBox="1"/>
          <p:nvPr/>
        </p:nvSpPr>
        <p:spPr>
          <a:xfrm>
            <a:off x="5414979" y="2915672"/>
            <a:ext cx="849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endParaRPr b="1" sz="4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325" name="Google Shape;1325;p111"/>
          <p:cNvGraphicFramePr/>
          <p:nvPr/>
        </p:nvGraphicFramePr>
        <p:xfrm>
          <a:off x="6455301" y="28511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{BD4AEEFB-1122-4297-BB75-F1C4FA83BBE9}</a:tableStyleId>
              </a:tblPr>
              <a:tblGrid>
                <a:gridCol w="496600"/>
                <a:gridCol w="496600"/>
              </a:tblGrid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-7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…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…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…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</a:tbl>
          </a:graphicData>
        </a:graphic>
      </p:graphicFrame>
      <p:sp>
        <p:nvSpPr>
          <p:cNvPr id="1326" name="Google Shape;1326;p111"/>
          <p:cNvSpPr txBox="1"/>
          <p:nvPr/>
        </p:nvSpPr>
        <p:spPr>
          <a:xfrm>
            <a:off x="1332030" y="1784984"/>
            <a:ext cx="591829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27" name="Google Shape;1327;p111"/>
          <p:cNvSpPr txBox="1"/>
          <p:nvPr/>
        </p:nvSpPr>
        <p:spPr>
          <a:xfrm>
            <a:off x="4290463" y="1981435"/>
            <a:ext cx="729687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28" name="Google Shape;1328;p111"/>
          <p:cNvSpPr txBox="1"/>
          <p:nvPr/>
        </p:nvSpPr>
        <p:spPr>
          <a:xfrm>
            <a:off x="2392342" y="1198275"/>
            <a:ext cx="1832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Свёртка</a:t>
            </a:r>
            <a:endParaRPr/>
          </a:p>
        </p:txBody>
      </p:sp>
      <p:sp>
        <p:nvSpPr>
          <p:cNvPr id="1329" name="Google Shape;1329;p111"/>
          <p:cNvSpPr txBox="1"/>
          <p:nvPr/>
        </p:nvSpPr>
        <p:spPr>
          <a:xfrm>
            <a:off x="6499528" y="2121135"/>
            <a:ext cx="553357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330" name="Google Shape;1330;p111"/>
          <p:cNvCxnSpPr>
            <a:stCxn id="1328" idx="2"/>
            <a:endCxn id="1323" idx="0"/>
          </p:cNvCxnSpPr>
          <p:nvPr/>
        </p:nvCxnSpPr>
        <p:spPr>
          <a:xfrm flipH="1" rot="-5400000">
            <a:off x="2622934" y="2345590"/>
            <a:ext cx="13719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31" name="Google Shape;1331;p111"/>
          <p:cNvSpPr/>
          <p:nvPr/>
        </p:nvSpPr>
        <p:spPr>
          <a:xfrm>
            <a:off x="788377" y="2378759"/>
            <a:ext cx="1494755" cy="141124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2" name="Google Shape;1332;p111"/>
          <p:cNvSpPr/>
          <p:nvPr/>
        </p:nvSpPr>
        <p:spPr>
          <a:xfrm>
            <a:off x="3809713" y="2613113"/>
            <a:ext cx="1486187" cy="1420725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3" name="Google Shape;1333;p111"/>
          <p:cNvSpPr/>
          <p:nvPr/>
        </p:nvSpPr>
        <p:spPr>
          <a:xfrm>
            <a:off x="754093" y="2349501"/>
            <a:ext cx="2049432" cy="1949450"/>
          </a:xfrm>
          <a:prstGeom prst="rect">
            <a:avLst/>
          </a:prstGeom>
          <a:noFill/>
          <a:ln cap="flat" cmpd="sng" w="28575">
            <a:solidFill>
              <a:srgbClr val="B8FF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4" name="Google Shape;1334;p111"/>
          <p:cNvSpPr/>
          <p:nvPr/>
        </p:nvSpPr>
        <p:spPr>
          <a:xfrm>
            <a:off x="6428454" y="2825751"/>
            <a:ext cx="1043910" cy="993774"/>
          </a:xfrm>
          <a:prstGeom prst="rect">
            <a:avLst/>
          </a:prstGeom>
          <a:noFill/>
          <a:ln cap="flat" cmpd="sng" w="28575">
            <a:solidFill>
              <a:srgbClr val="B8FF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5" name="Google Shape;1335;p111"/>
          <p:cNvSpPr/>
          <p:nvPr/>
        </p:nvSpPr>
        <p:spPr>
          <a:xfrm>
            <a:off x="6377541" y="2790054"/>
            <a:ext cx="623788" cy="597217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36" name="Google Shape;1336;p111"/>
          <p:cNvCxnSpPr/>
          <p:nvPr/>
        </p:nvCxnSpPr>
        <p:spPr>
          <a:xfrm rot="-5400000">
            <a:off x="5252211" y="3439500"/>
            <a:ext cx="1491000" cy="138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37" name="Google Shape;1337;p111"/>
          <p:cNvSpPr/>
          <p:nvPr/>
        </p:nvSpPr>
        <p:spPr>
          <a:xfrm>
            <a:off x="5041013" y="4583143"/>
            <a:ext cx="2431115" cy="12873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1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343" name="Google Shape;1343;p112"/>
          <p:cNvGraphicFramePr/>
          <p:nvPr/>
        </p:nvGraphicFramePr>
        <p:xfrm>
          <a:off x="788377" y="2378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{BD4AEEFB-1122-4297-BB75-F1C4FA83BBE9}</a:tableStyleId>
              </a:tblPr>
              <a:tblGrid>
                <a:gridCol w="496600"/>
                <a:gridCol w="496600"/>
                <a:gridCol w="496600"/>
                <a:gridCol w="496600"/>
              </a:tblGrid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7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44" name="Google Shape;1344;p112"/>
          <p:cNvGraphicFramePr/>
          <p:nvPr/>
        </p:nvGraphicFramePr>
        <p:xfrm>
          <a:off x="3816135" y="26153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{BD4AEEFB-1122-4297-BB75-F1C4FA83BBE9}</a:tableStyleId>
              </a:tblPr>
              <a:tblGrid>
                <a:gridCol w="496600"/>
                <a:gridCol w="496600"/>
                <a:gridCol w="496600"/>
              </a:tblGrid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5" name="Google Shape;1345;p112"/>
          <p:cNvSpPr txBox="1"/>
          <p:nvPr/>
        </p:nvSpPr>
        <p:spPr>
          <a:xfrm>
            <a:off x="2883759" y="3031786"/>
            <a:ext cx="849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endParaRPr/>
          </a:p>
        </p:txBody>
      </p:sp>
      <p:sp>
        <p:nvSpPr>
          <p:cNvPr id="1346" name="Google Shape;1346;p112"/>
          <p:cNvSpPr txBox="1"/>
          <p:nvPr/>
        </p:nvSpPr>
        <p:spPr>
          <a:xfrm>
            <a:off x="5414979" y="2915672"/>
            <a:ext cx="849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endParaRPr b="1" sz="4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347" name="Google Shape;1347;p112"/>
          <p:cNvGraphicFramePr/>
          <p:nvPr/>
        </p:nvGraphicFramePr>
        <p:xfrm>
          <a:off x="6455301" y="28511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{BD4AEEFB-1122-4297-BB75-F1C4FA83BBE9}</a:tableStyleId>
              </a:tblPr>
              <a:tblGrid>
                <a:gridCol w="496600"/>
                <a:gridCol w="496600"/>
              </a:tblGrid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-7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…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…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…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</a:tbl>
          </a:graphicData>
        </a:graphic>
      </p:graphicFrame>
      <p:pic>
        <p:nvPicPr>
          <p:cNvPr id="1348" name="Google Shape;134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5668" y="1654606"/>
            <a:ext cx="3438955" cy="365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12"/>
          <p:cNvSpPr txBox="1"/>
          <p:nvPr/>
        </p:nvSpPr>
        <p:spPr>
          <a:xfrm>
            <a:off x="1332030" y="1784984"/>
            <a:ext cx="591829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50" name="Google Shape;1350;p112"/>
          <p:cNvSpPr txBox="1"/>
          <p:nvPr/>
        </p:nvSpPr>
        <p:spPr>
          <a:xfrm>
            <a:off x="4290463" y="1981435"/>
            <a:ext cx="729687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51" name="Google Shape;1351;p112"/>
          <p:cNvSpPr txBox="1"/>
          <p:nvPr/>
        </p:nvSpPr>
        <p:spPr>
          <a:xfrm>
            <a:off x="2392342" y="1198275"/>
            <a:ext cx="1832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Свёртка</a:t>
            </a:r>
            <a:endParaRPr/>
          </a:p>
        </p:txBody>
      </p:sp>
      <p:sp>
        <p:nvSpPr>
          <p:cNvPr id="1352" name="Google Shape;1352;p112"/>
          <p:cNvSpPr txBox="1"/>
          <p:nvPr/>
        </p:nvSpPr>
        <p:spPr>
          <a:xfrm>
            <a:off x="6499528" y="2121135"/>
            <a:ext cx="553357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353" name="Google Shape;1353;p112"/>
          <p:cNvCxnSpPr>
            <a:stCxn id="1351" idx="2"/>
            <a:endCxn id="1345" idx="0"/>
          </p:cNvCxnSpPr>
          <p:nvPr/>
        </p:nvCxnSpPr>
        <p:spPr>
          <a:xfrm flipH="1" rot="-5400000">
            <a:off x="2622934" y="2345590"/>
            <a:ext cx="13719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54" name="Google Shape;1354;p112"/>
          <p:cNvSpPr/>
          <p:nvPr/>
        </p:nvSpPr>
        <p:spPr>
          <a:xfrm>
            <a:off x="1278916" y="2383522"/>
            <a:ext cx="1494755" cy="141124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5" name="Google Shape;1355;p112"/>
          <p:cNvSpPr/>
          <p:nvPr/>
        </p:nvSpPr>
        <p:spPr>
          <a:xfrm>
            <a:off x="788377" y="2378759"/>
            <a:ext cx="1494755" cy="141124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6" name="Google Shape;1356;p112"/>
          <p:cNvSpPr/>
          <p:nvPr/>
        </p:nvSpPr>
        <p:spPr>
          <a:xfrm>
            <a:off x="3809713" y="2613113"/>
            <a:ext cx="1486187" cy="1420725"/>
          </a:xfrm>
          <a:prstGeom prst="rect">
            <a:avLst/>
          </a:prstGeom>
          <a:noFill/>
          <a:ln cap="flat" cmpd="sng" w="28575">
            <a:solidFill>
              <a:srgbClr val="00BA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7" name="Google Shape;1357;p112"/>
          <p:cNvSpPr/>
          <p:nvPr/>
        </p:nvSpPr>
        <p:spPr>
          <a:xfrm>
            <a:off x="754093" y="2349501"/>
            <a:ext cx="2049432" cy="1949450"/>
          </a:xfrm>
          <a:prstGeom prst="rect">
            <a:avLst/>
          </a:prstGeom>
          <a:noFill/>
          <a:ln cap="flat" cmpd="sng" w="28575">
            <a:solidFill>
              <a:srgbClr val="B8FF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8" name="Google Shape;1358;p112"/>
          <p:cNvSpPr/>
          <p:nvPr/>
        </p:nvSpPr>
        <p:spPr>
          <a:xfrm>
            <a:off x="6428454" y="2825751"/>
            <a:ext cx="1043910" cy="993774"/>
          </a:xfrm>
          <a:prstGeom prst="rect">
            <a:avLst/>
          </a:prstGeom>
          <a:noFill/>
          <a:ln cap="flat" cmpd="sng" w="28575">
            <a:solidFill>
              <a:srgbClr val="B8FF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9" name="Google Shape;1359;p112"/>
          <p:cNvSpPr/>
          <p:nvPr/>
        </p:nvSpPr>
        <p:spPr>
          <a:xfrm>
            <a:off x="6377541" y="2790054"/>
            <a:ext cx="623788" cy="597217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60" name="Google Shape;1360;p112"/>
          <p:cNvCxnSpPr/>
          <p:nvPr/>
        </p:nvCxnSpPr>
        <p:spPr>
          <a:xfrm rot="-5400000">
            <a:off x="5252211" y="3439500"/>
            <a:ext cx="1491000" cy="138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61" name="Google Shape;1361;p112"/>
          <p:cNvSpPr/>
          <p:nvPr/>
        </p:nvSpPr>
        <p:spPr>
          <a:xfrm>
            <a:off x="5041013" y="4583143"/>
            <a:ext cx="2431115" cy="12873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ДЕТЕКТИРОВАНИЕ В РЕАЛЬНОМ ВРЕМЕНИ</a:t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780" y="1059738"/>
            <a:ext cx="10308020" cy="579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1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НЕЛИНЕЙНАЯ ОКОННАЯ ОБРАБОТКА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7" name="Google Shape;1367;p113"/>
          <p:cNvSpPr txBox="1"/>
          <p:nvPr/>
        </p:nvSpPr>
        <p:spPr>
          <a:xfrm>
            <a:off x="4255482" y="1000436"/>
            <a:ext cx="389882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Медианный фильтр</a:t>
            </a:r>
            <a:endParaRPr/>
          </a:p>
        </p:txBody>
      </p:sp>
      <p:pic>
        <p:nvPicPr>
          <p:cNvPr id="1368" name="Google Shape;136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43" y="1974343"/>
            <a:ext cx="4306411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9" name="Google Shape;1369;p113"/>
          <p:cNvSpPr/>
          <p:nvPr/>
        </p:nvSpPr>
        <p:spPr>
          <a:xfrm>
            <a:off x="3244877" y="3302380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70" name="Google Shape;1370;p113"/>
          <p:cNvPicPr preferRelativeResize="0"/>
          <p:nvPr/>
        </p:nvPicPr>
        <p:blipFill rotWithShape="1">
          <a:blip r:embed="rId4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1" name="Google Shape;1371;p113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72" name="Google Shape;1372;p113"/>
          <p:cNvPicPr preferRelativeResize="0"/>
          <p:nvPr/>
        </p:nvPicPr>
        <p:blipFill rotWithShape="1">
          <a:blip r:embed="rId3">
            <a:alphaModFix/>
          </a:blip>
          <a:srcRect b="43088" l="69414" r="11268" t="34950"/>
          <a:stretch/>
        </p:blipFill>
        <p:spPr>
          <a:xfrm>
            <a:off x="5331924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3" name="Google Shape;1373;p113"/>
          <p:cNvSpPr txBox="1"/>
          <p:nvPr/>
        </p:nvSpPr>
        <p:spPr>
          <a:xfrm>
            <a:off x="5639620" y="3043065"/>
            <a:ext cx="2275440" cy="978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Медиана массива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1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НЕЛИНЕЙНАЯ ОКОННАЯ ОБРАБОТКА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9" name="Google Shape;1379;p114"/>
          <p:cNvSpPr txBox="1"/>
          <p:nvPr/>
        </p:nvSpPr>
        <p:spPr>
          <a:xfrm>
            <a:off x="4255482" y="1000436"/>
            <a:ext cx="389882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Медианный фильтр</a:t>
            </a:r>
            <a:endParaRPr/>
          </a:p>
        </p:txBody>
      </p:sp>
      <p:pic>
        <p:nvPicPr>
          <p:cNvPr id="1380" name="Google Shape;138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308" y="2311400"/>
            <a:ext cx="3657159" cy="3160713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1" name="Google Shape;1381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943" y="1974343"/>
            <a:ext cx="4306411" cy="3816858"/>
          </a:xfrm>
          <a:prstGeom prst="rect">
            <a:avLst/>
          </a:prstGeom>
          <a:noFill/>
          <a:ln cap="flat" cmpd="sng" w="28575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2" name="Google Shape;1382;p114"/>
          <p:cNvSpPr/>
          <p:nvPr/>
        </p:nvSpPr>
        <p:spPr>
          <a:xfrm>
            <a:off x="3244877" y="3302380"/>
            <a:ext cx="822139" cy="8249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83" name="Google Shape;1383;p114"/>
          <p:cNvPicPr preferRelativeResize="0"/>
          <p:nvPr/>
        </p:nvPicPr>
        <p:blipFill rotWithShape="1">
          <a:blip r:embed="rId5">
            <a:alphaModFix/>
          </a:blip>
          <a:srcRect b="86623" l="7765" r="88178" t="8716"/>
          <a:stretch/>
        </p:blipFill>
        <p:spPr>
          <a:xfrm>
            <a:off x="7542756" y="2307014"/>
            <a:ext cx="174901" cy="1779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84" name="Google Shape;1384;p114"/>
          <p:cNvGrpSpPr/>
          <p:nvPr/>
        </p:nvGrpSpPr>
        <p:grpSpPr>
          <a:xfrm>
            <a:off x="11314081" y="3965049"/>
            <a:ext cx="174901" cy="177917"/>
            <a:chOff x="8298148" y="2307014"/>
            <a:chExt cx="174901" cy="177917"/>
          </a:xfrm>
        </p:grpSpPr>
        <p:pic>
          <p:nvPicPr>
            <p:cNvPr id="1385" name="Google Shape;1385;p114"/>
            <p:cNvPicPr preferRelativeResize="0"/>
            <p:nvPr/>
          </p:nvPicPr>
          <p:blipFill rotWithShape="1">
            <a:blip r:embed="rId5">
              <a:alphaModFix/>
            </a:blip>
            <a:srcRect b="86623" l="7765" r="88178" t="8716"/>
            <a:stretch/>
          </p:blipFill>
          <p:spPr>
            <a:xfrm>
              <a:off x="8298148" y="2307014"/>
              <a:ext cx="174901" cy="1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114"/>
            <p:cNvSpPr/>
            <p:nvPr/>
          </p:nvSpPr>
          <p:spPr>
            <a:xfrm>
              <a:off x="8310444" y="2322637"/>
              <a:ext cx="148216" cy="14872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87" name="Google Shape;1387;p114"/>
          <p:cNvSpPr/>
          <p:nvPr/>
        </p:nvSpPr>
        <p:spPr>
          <a:xfrm>
            <a:off x="6509696" y="2057055"/>
            <a:ext cx="761956" cy="710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88" name="Google Shape;1388;p114"/>
          <p:cNvPicPr preferRelativeResize="0"/>
          <p:nvPr/>
        </p:nvPicPr>
        <p:blipFill rotWithShape="1">
          <a:blip r:embed="rId4">
            <a:alphaModFix/>
          </a:blip>
          <a:srcRect b="43088" l="69414" r="11268" t="34950"/>
          <a:stretch/>
        </p:blipFill>
        <p:spPr>
          <a:xfrm>
            <a:off x="5331924" y="1976931"/>
            <a:ext cx="831850" cy="8382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9" name="Google Shape;1389;p114"/>
          <p:cNvSpPr txBox="1"/>
          <p:nvPr/>
        </p:nvSpPr>
        <p:spPr>
          <a:xfrm>
            <a:off x="5639620" y="3043065"/>
            <a:ext cx="2275440" cy="978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Медиана массива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15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